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0" r:id="rId3"/>
    <p:sldId id="259" r:id="rId4"/>
    <p:sldId id="295" r:id="rId5"/>
    <p:sldId id="261" r:id="rId6"/>
    <p:sldId id="262" r:id="rId7"/>
    <p:sldId id="276" r:id="rId8"/>
    <p:sldId id="277" r:id="rId9"/>
    <p:sldId id="278" r:id="rId10"/>
    <p:sldId id="279" r:id="rId11"/>
    <p:sldId id="296" r:id="rId12"/>
    <p:sldId id="263" r:id="rId13"/>
    <p:sldId id="268" r:id="rId14"/>
    <p:sldId id="264" r:id="rId15"/>
    <p:sldId id="265" r:id="rId16"/>
    <p:sldId id="269" r:id="rId17"/>
    <p:sldId id="270" r:id="rId18"/>
    <p:sldId id="266" r:id="rId19"/>
    <p:sldId id="297" r:id="rId20"/>
    <p:sldId id="267" r:id="rId21"/>
    <p:sldId id="302" r:id="rId22"/>
    <p:sldId id="301" r:id="rId23"/>
    <p:sldId id="271" r:id="rId24"/>
    <p:sldId id="272" r:id="rId25"/>
    <p:sldId id="283" r:id="rId26"/>
    <p:sldId id="273" r:id="rId27"/>
    <p:sldId id="303" r:id="rId28"/>
    <p:sldId id="282" r:id="rId29"/>
    <p:sldId id="298" r:id="rId30"/>
    <p:sldId id="274" r:id="rId31"/>
    <p:sldId id="281" r:id="rId32"/>
    <p:sldId id="284" r:id="rId33"/>
    <p:sldId id="275" r:id="rId34"/>
    <p:sldId id="280" r:id="rId35"/>
    <p:sldId id="300" r:id="rId36"/>
    <p:sldId id="292" r:id="rId37"/>
    <p:sldId id="299" r:id="rId38"/>
    <p:sldId id="293" r:id="rId39"/>
    <p:sldId id="287" r:id="rId40"/>
    <p:sldId id="286" r:id="rId41"/>
    <p:sldId id="288" r:id="rId42"/>
    <p:sldId id="289" r:id="rId43"/>
    <p:sldId id="290" r:id="rId44"/>
    <p:sldId id="294"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7242F8"/>
    <a:srgbClr val="DB5FC9"/>
    <a:srgbClr val="000066"/>
    <a:srgbClr val="5BC1B5"/>
    <a:srgbClr val="3A3AB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2" autoAdjust="0"/>
    <p:restoredTop sz="94660"/>
  </p:normalViewPr>
  <p:slideViewPr>
    <p:cSldViewPr snapToGrid="0">
      <p:cViewPr>
        <p:scale>
          <a:sx n="70" d="100"/>
          <a:sy n="70" d="100"/>
        </p:scale>
        <p:origin x="941" y="42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4B49E17-7DE9-4256-9939-392198526802}" type="doc">
      <dgm:prSet loTypeId="urn:microsoft.com/office/officeart/2008/layout/RadialCluster" loCatId="cycle" qsTypeId="urn:microsoft.com/office/officeart/2005/8/quickstyle/3d3" qsCatId="3D" csTypeId="urn:microsoft.com/office/officeart/2005/8/colors/accent1_2" csCatId="accent1" phldr="1"/>
      <dgm:spPr/>
      <dgm:t>
        <a:bodyPr/>
        <a:lstStyle/>
        <a:p>
          <a:endParaRPr lang="en-IN"/>
        </a:p>
      </dgm:t>
    </dgm:pt>
    <dgm:pt modelId="{E4EF8280-9226-4E60-8435-B389DFD61BA9}">
      <dgm:prSet phldrT="[Text]"/>
      <dgm:spPr/>
      <dgm:t>
        <a:bodyPr/>
        <a:lstStyle/>
        <a:p>
          <a:r>
            <a:rPr lang="en-US" dirty="0"/>
            <a:t>Data Base</a:t>
          </a:r>
          <a:endParaRPr lang="en-IN" dirty="0"/>
        </a:p>
      </dgm:t>
    </dgm:pt>
    <dgm:pt modelId="{7DD241B8-DA75-4503-A078-48E47F5FDF1D}" type="parTrans" cxnId="{7E87EEB4-5CD0-45F6-A458-726A231B8A09}">
      <dgm:prSet/>
      <dgm:spPr/>
      <dgm:t>
        <a:bodyPr/>
        <a:lstStyle/>
        <a:p>
          <a:endParaRPr lang="en-IN"/>
        </a:p>
      </dgm:t>
    </dgm:pt>
    <dgm:pt modelId="{D8CE3B89-85C9-4DAA-BA00-EB9D348BA176}" type="sibTrans" cxnId="{7E87EEB4-5CD0-45F6-A458-726A231B8A09}">
      <dgm:prSet/>
      <dgm:spPr/>
      <dgm:t>
        <a:bodyPr/>
        <a:lstStyle/>
        <a:p>
          <a:endParaRPr lang="en-IN"/>
        </a:p>
      </dgm:t>
    </dgm:pt>
    <dgm:pt modelId="{0ECC0FF8-CE7E-478A-B0F0-D4ACB5BD210E}">
      <dgm:prSet phldrT="[Text]"/>
      <dgm:spPr/>
      <dgm:t>
        <a:bodyPr/>
        <a:lstStyle/>
        <a:p>
          <a:r>
            <a:rPr lang="en-US" dirty="0"/>
            <a:t>Registration</a:t>
          </a:r>
          <a:endParaRPr lang="en-IN" dirty="0"/>
        </a:p>
      </dgm:t>
    </dgm:pt>
    <dgm:pt modelId="{C9F9CB91-1B99-428A-B44E-FEF8EA343642}" type="parTrans" cxnId="{144C0119-6121-4F0D-8F88-7139754A590A}">
      <dgm:prSet/>
      <dgm:spPr/>
      <dgm:t>
        <a:bodyPr/>
        <a:lstStyle/>
        <a:p>
          <a:endParaRPr lang="en-IN"/>
        </a:p>
      </dgm:t>
    </dgm:pt>
    <dgm:pt modelId="{8DA3CD79-C27B-4E2C-B9E7-8D6072FC344C}" type="sibTrans" cxnId="{144C0119-6121-4F0D-8F88-7139754A590A}">
      <dgm:prSet/>
      <dgm:spPr/>
      <dgm:t>
        <a:bodyPr/>
        <a:lstStyle/>
        <a:p>
          <a:endParaRPr lang="en-IN"/>
        </a:p>
      </dgm:t>
    </dgm:pt>
    <dgm:pt modelId="{CA6AD3CF-50AB-41DA-AEE7-614D91FEE96C}">
      <dgm:prSet phldrT="[Text]"/>
      <dgm:spPr/>
      <dgm:t>
        <a:bodyPr/>
        <a:lstStyle/>
        <a:p>
          <a:r>
            <a:rPr lang="en-US" dirty="0"/>
            <a:t>My cart</a:t>
          </a:r>
          <a:endParaRPr lang="en-IN" dirty="0"/>
        </a:p>
      </dgm:t>
    </dgm:pt>
    <dgm:pt modelId="{3AF6E7BF-6664-47A5-A60A-CCC52E3D2CFD}" type="parTrans" cxnId="{666CE879-DCEC-499B-AC13-61222C4993B4}">
      <dgm:prSet/>
      <dgm:spPr/>
      <dgm:t>
        <a:bodyPr/>
        <a:lstStyle/>
        <a:p>
          <a:endParaRPr lang="en-IN"/>
        </a:p>
      </dgm:t>
    </dgm:pt>
    <dgm:pt modelId="{89F69E1F-80FD-49F5-A0C1-D7779AD06D85}" type="sibTrans" cxnId="{666CE879-DCEC-499B-AC13-61222C4993B4}">
      <dgm:prSet/>
      <dgm:spPr/>
      <dgm:t>
        <a:bodyPr/>
        <a:lstStyle/>
        <a:p>
          <a:endParaRPr lang="en-IN"/>
        </a:p>
      </dgm:t>
    </dgm:pt>
    <dgm:pt modelId="{9073E0A9-9D3D-4E86-A0BC-9D96F914E5F3}">
      <dgm:prSet phldrT="[Text]"/>
      <dgm:spPr/>
      <dgm:t>
        <a:bodyPr/>
        <a:lstStyle/>
        <a:p>
          <a:r>
            <a:rPr lang="en-US" dirty="0"/>
            <a:t>view books</a:t>
          </a:r>
          <a:endParaRPr lang="en-IN" dirty="0"/>
        </a:p>
      </dgm:t>
    </dgm:pt>
    <dgm:pt modelId="{925E1923-1A3D-4D6F-834B-DA5AA0EE75F7}" type="parTrans" cxnId="{7C9DE90A-2E71-45A7-A70C-81F7502FD810}">
      <dgm:prSet/>
      <dgm:spPr/>
      <dgm:t>
        <a:bodyPr/>
        <a:lstStyle/>
        <a:p>
          <a:endParaRPr lang="en-IN"/>
        </a:p>
      </dgm:t>
    </dgm:pt>
    <dgm:pt modelId="{1437106B-8DC2-4164-B3FA-49A8FC2DAF2E}" type="sibTrans" cxnId="{7C9DE90A-2E71-45A7-A70C-81F7502FD810}">
      <dgm:prSet/>
      <dgm:spPr/>
      <dgm:t>
        <a:bodyPr/>
        <a:lstStyle/>
        <a:p>
          <a:endParaRPr lang="en-IN"/>
        </a:p>
      </dgm:t>
    </dgm:pt>
    <dgm:pt modelId="{10C8D993-D9CE-490D-A8B6-14A466763453}">
      <dgm:prSet phldrT="[Text]"/>
      <dgm:spPr/>
      <dgm:t>
        <a:bodyPr/>
        <a:lstStyle/>
        <a:p>
          <a:r>
            <a:rPr lang="en-US" dirty="0"/>
            <a:t>My order</a:t>
          </a:r>
          <a:endParaRPr lang="en-IN" dirty="0"/>
        </a:p>
      </dgm:t>
    </dgm:pt>
    <dgm:pt modelId="{140C3AB4-0E5D-48F5-9B5D-5B4E28A63676}" type="parTrans" cxnId="{12B42A69-3D08-4527-8258-9ED1499E9410}">
      <dgm:prSet/>
      <dgm:spPr/>
      <dgm:t>
        <a:bodyPr/>
        <a:lstStyle/>
        <a:p>
          <a:endParaRPr lang="en-IN"/>
        </a:p>
      </dgm:t>
    </dgm:pt>
    <dgm:pt modelId="{FC21597F-EA12-4E83-9488-0590022C8ADD}" type="sibTrans" cxnId="{12B42A69-3D08-4527-8258-9ED1499E9410}">
      <dgm:prSet/>
      <dgm:spPr/>
      <dgm:t>
        <a:bodyPr/>
        <a:lstStyle/>
        <a:p>
          <a:endParaRPr lang="en-IN"/>
        </a:p>
      </dgm:t>
    </dgm:pt>
    <dgm:pt modelId="{E9D1B5BE-C346-4621-9C75-50CD3BC7D773}">
      <dgm:prSet phldrT="[Text]"/>
      <dgm:spPr/>
      <dgm:t>
        <a:bodyPr/>
        <a:lstStyle/>
        <a:p>
          <a:r>
            <a:rPr lang="en-US" dirty="0"/>
            <a:t>Sell books</a:t>
          </a:r>
          <a:endParaRPr lang="en-IN" dirty="0"/>
        </a:p>
      </dgm:t>
    </dgm:pt>
    <dgm:pt modelId="{A8A5D642-A651-47CF-A30C-787000909E86}" type="parTrans" cxnId="{B8C01A1A-FCC5-4719-A0F8-E7E1DB31CE78}">
      <dgm:prSet/>
      <dgm:spPr/>
      <dgm:t>
        <a:bodyPr/>
        <a:lstStyle/>
        <a:p>
          <a:endParaRPr lang="en-IN"/>
        </a:p>
      </dgm:t>
    </dgm:pt>
    <dgm:pt modelId="{FD5FAEB9-A6F5-4CED-9104-E6C33C1D5945}" type="sibTrans" cxnId="{B8C01A1A-FCC5-4719-A0F8-E7E1DB31CE78}">
      <dgm:prSet/>
      <dgm:spPr/>
      <dgm:t>
        <a:bodyPr/>
        <a:lstStyle/>
        <a:p>
          <a:endParaRPr lang="en-IN"/>
        </a:p>
      </dgm:t>
    </dgm:pt>
    <dgm:pt modelId="{AAEEA82B-0393-4973-B571-5755A8A119B9}" type="pres">
      <dgm:prSet presAssocID="{04B49E17-7DE9-4256-9939-392198526802}" presName="Name0" presStyleCnt="0">
        <dgm:presLayoutVars>
          <dgm:chMax val="1"/>
          <dgm:chPref val="1"/>
          <dgm:dir/>
          <dgm:animOne val="branch"/>
          <dgm:animLvl val="lvl"/>
        </dgm:presLayoutVars>
      </dgm:prSet>
      <dgm:spPr/>
    </dgm:pt>
    <dgm:pt modelId="{C657E44A-A5AA-4643-AD1B-D3F721C6CD42}" type="pres">
      <dgm:prSet presAssocID="{E4EF8280-9226-4E60-8435-B389DFD61BA9}" presName="singleCycle" presStyleCnt="0"/>
      <dgm:spPr/>
    </dgm:pt>
    <dgm:pt modelId="{0DC2E53A-079D-4ACE-9E46-C9D3B5BD7C94}" type="pres">
      <dgm:prSet presAssocID="{E4EF8280-9226-4E60-8435-B389DFD61BA9}" presName="singleCenter" presStyleLbl="node1" presStyleIdx="0" presStyleCnt="6">
        <dgm:presLayoutVars>
          <dgm:chMax val="7"/>
          <dgm:chPref val="7"/>
        </dgm:presLayoutVars>
      </dgm:prSet>
      <dgm:spPr/>
    </dgm:pt>
    <dgm:pt modelId="{EF11FF17-E40A-4AD4-9AB1-4293966271B2}" type="pres">
      <dgm:prSet presAssocID="{C9F9CB91-1B99-428A-B44E-FEF8EA343642}" presName="Name56" presStyleLbl="parChTrans1D2" presStyleIdx="0" presStyleCnt="5"/>
      <dgm:spPr/>
    </dgm:pt>
    <dgm:pt modelId="{A60EA552-5127-435E-A3AE-63B3BA4E9728}" type="pres">
      <dgm:prSet presAssocID="{0ECC0FF8-CE7E-478A-B0F0-D4ACB5BD210E}" presName="text0" presStyleLbl="node1" presStyleIdx="1" presStyleCnt="6">
        <dgm:presLayoutVars>
          <dgm:bulletEnabled val="1"/>
        </dgm:presLayoutVars>
      </dgm:prSet>
      <dgm:spPr/>
    </dgm:pt>
    <dgm:pt modelId="{6E161A8C-964F-46E9-8F3E-4F273114566E}" type="pres">
      <dgm:prSet presAssocID="{3AF6E7BF-6664-47A5-A60A-CCC52E3D2CFD}" presName="Name56" presStyleLbl="parChTrans1D2" presStyleIdx="1" presStyleCnt="5"/>
      <dgm:spPr/>
    </dgm:pt>
    <dgm:pt modelId="{E36C16F6-9E44-4A9E-BFD8-4B0BF00B4433}" type="pres">
      <dgm:prSet presAssocID="{CA6AD3CF-50AB-41DA-AEE7-614D91FEE96C}" presName="text0" presStyleLbl="node1" presStyleIdx="2" presStyleCnt="6">
        <dgm:presLayoutVars>
          <dgm:bulletEnabled val="1"/>
        </dgm:presLayoutVars>
      </dgm:prSet>
      <dgm:spPr/>
    </dgm:pt>
    <dgm:pt modelId="{42332440-9848-4ABC-A13B-2209D9EF95ED}" type="pres">
      <dgm:prSet presAssocID="{925E1923-1A3D-4D6F-834B-DA5AA0EE75F7}" presName="Name56" presStyleLbl="parChTrans1D2" presStyleIdx="2" presStyleCnt="5"/>
      <dgm:spPr/>
    </dgm:pt>
    <dgm:pt modelId="{F23AC962-6256-474B-BFE7-5E6A96739C66}" type="pres">
      <dgm:prSet presAssocID="{9073E0A9-9D3D-4E86-A0BC-9D96F914E5F3}" presName="text0" presStyleLbl="node1" presStyleIdx="3" presStyleCnt="6">
        <dgm:presLayoutVars>
          <dgm:bulletEnabled val="1"/>
        </dgm:presLayoutVars>
      </dgm:prSet>
      <dgm:spPr/>
    </dgm:pt>
    <dgm:pt modelId="{A890F52A-8A21-44D7-86F2-FD2AA4496C0C}" type="pres">
      <dgm:prSet presAssocID="{A8A5D642-A651-47CF-A30C-787000909E86}" presName="Name56" presStyleLbl="parChTrans1D2" presStyleIdx="3" presStyleCnt="5"/>
      <dgm:spPr/>
    </dgm:pt>
    <dgm:pt modelId="{93E62B76-E719-46F6-9373-6C2066944AC2}" type="pres">
      <dgm:prSet presAssocID="{E9D1B5BE-C346-4621-9C75-50CD3BC7D773}" presName="text0" presStyleLbl="node1" presStyleIdx="4" presStyleCnt="6">
        <dgm:presLayoutVars>
          <dgm:bulletEnabled val="1"/>
        </dgm:presLayoutVars>
      </dgm:prSet>
      <dgm:spPr/>
    </dgm:pt>
    <dgm:pt modelId="{9DA7359A-4B11-45EB-8AEB-02CD2F3DFB1C}" type="pres">
      <dgm:prSet presAssocID="{140C3AB4-0E5D-48F5-9B5D-5B4E28A63676}" presName="Name56" presStyleLbl="parChTrans1D2" presStyleIdx="4" presStyleCnt="5"/>
      <dgm:spPr/>
    </dgm:pt>
    <dgm:pt modelId="{C09D503E-4091-4D32-AB21-9B1182FF0F65}" type="pres">
      <dgm:prSet presAssocID="{10C8D993-D9CE-490D-A8B6-14A466763453}" presName="text0" presStyleLbl="node1" presStyleIdx="5" presStyleCnt="6">
        <dgm:presLayoutVars>
          <dgm:bulletEnabled val="1"/>
        </dgm:presLayoutVars>
      </dgm:prSet>
      <dgm:spPr/>
    </dgm:pt>
  </dgm:ptLst>
  <dgm:cxnLst>
    <dgm:cxn modelId="{0C027004-951C-4520-9970-8817B11D9C77}" type="presOf" srcId="{CA6AD3CF-50AB-41DA-AEE7-614D91FEE96C}" destId="{E36C16F6-9E44-4A9E-BFD8-4B0BF00B4433}" srcOrd="0" destOrd="0" presId="urn:microsoft.com/office/officeart/2008/layout/RadialCluster"/>
    <dgm:cxn modelId="{7C9DE90A-2E71-45A7-A70C-81F7502FD810}" srcId="{E4EF8280-9226-4E60-8435-B389DFD61BA9}" destId="{9073E0A9-9D3D-4E86-A0BC-9D96F914E5F3}" srcOrd="2" destOrd="0" parTransId="{925E1923-1A3D-4D6F-834B-DA5AA0EE75F7}" sibTransId="{1437106B-8DC2-4164-B3FA-49A8FC2DAF2E}"/>
    <dgm:cxn modelId="{074AAD11-237A-4371-8161-250F5A5D3DF6}" type="presOf" srcId="{140C3AB4-0E5D-48F5-9B5D-5B4E28A63676}" destId="{9DA7359A-4B11-45EB-8AEB-02CD2F3DFB1C}" srcOrd="0" destOrd="0" presId="urn:microsoft.com/office/officeart/2008/layout/RadialCluster"/>
    <dgm:cxn modelId="{5B817A16-3B35-47E0-86E4-47A43D00FCD7}" type="presOf" srcId="{E4EF8280-9226-4E60-8435-B389DFD61BA9}" destId="{0DC2E53A-079D-4ACE-9E46-C9D3B5BD7C94}" srcOrd="0" destOrd="0" presId="urn:microsoft.com/office/officeart/2008/layout/RadialCluster"/>
    <dgm:cxn modelId="{144C0119-6121-4F0D-8F88-7139754A590A}" srcId="{E4EF8280-9226-4E60-8435-B389DFD61BA9}" destId="{0ECC0FF8-CE7E-478A-B0F0-D4ACB5BD210E}" srcOrd="0" destOrd="0" parTransId="{C9F9CB91-1B99-428A-B44E-FEF8EA343642}" sibTransId="{8DA3CD79-C27B-4E2C-B9E7-8D6072FC344C}"/>
    <dgm:cxn modelId="{E30C5519-47AA-4414-8374-36B4480996B6}" type="presOf" srcId="{C9F9CB91-1B99-428A-B44E-FEF8EA343642}" destId="{EF11FF17-E40A-4AD4-9AB1-4293966271B2}" srcOrd="0" destOrd="0" presId="urn:microsoft.com/office/officeart/2008/layout/RadialCluster"/>
    <dgm:cxn modelId="{B8C01A1A-FCC5-4719-A0F8-E7E1DB31CE78}" srcId="{E4EF8280-9226-4E60-8435-B389DFD61BA9}" destId="{E9D1B5BE-C346-4621-9C75-50CD3BC7D773}" srcOrd="3" destOrd="0" parTransId="{A8A5D642-A651-47CF-A30C-787000909E86}" sibTransId="{FD5FAEB9-A6F5-4CED-9104-E6C33C1D5945}"/>
    <dgm:cxn modelId="{BBBFE629-B2A2-4D6E-B33B-A3CA43763DF4}" type="presOf" srcId="{3AF6E7BF-6664-47A5-A60A-CCC52E3D2CFD}" destId="{6E161A8C-964F-46E9-8F3E-4F273114566E}" srcOrd="0" destOrd="0" presId="urn:microsoft.com/office/officeart/2008/layout/RadialCluster"/>
    <dgm:cxn modelId="{987FE55B-2938-497E-B0C0-B002B7442FEF}" type="presOf" srcId="{A8A5D642-A651-47CF-A30C-787000909E86}" destId="{A890F52A-8A21-44D7-86F2-FD2AA4496C0C}" srcOrd="0" destOrd="0" presId="urn:microsoft.com/office/officeart/2008/layout/RadialCluster"/>
    <dgm:cxn modelId="{12B42A69-3D08-4527-8258-9ED1499E9410}" srcId="{E4EF8280-9226-4E60-8435-B389DFD61BA9}" destId="{10C8D993-D9CE-490D-A8B6-14A466763453}" srcOrd="4" destOrd="0" parTransId="{140C3AB4-0E5D-48F5-9B5D-5B4E28A63676}" sibTransId="{FC21597F-EA12-4E83-9488-0590022C8ADD}"/>
    <dgm:cxn modelId="{54929C4D-6D2E-463D-B552-7CD683372813}" type="presOf" srcId="{E9D1B5BE-C346-4621-9C75-50CD3BC7D773}" destId="{93E62B76-E719-46F6-9373-6C2066944AC2}" srcOrd="0" destOrd="0" presId="urn:microsoft.com/office/officeart/2008/layout/RadialCluster"/>
    <dgm:cxn modelId="{FB4B2A52-805C-4A74-A280-5CD7BC1F2558}" type="presOf" srcId="{0ECC0FF8-CE7E-478A-B0F0-D4ACB5BD210E}" destId="{A60EA552-5127-435E-A3AE-63B3BA4E9728}" srcOrd="0" destOrd="0" presId="urn:microsoft.com/office/officeart/2008/layout/RadialCluster"/>
    <dgm:cxn modelId="{04F86478-5F47-4B65-B7E4-F82FF65E7418}" type="presOf" srcId="{10C8D993-D9CE-490D-A8B6-14A466763453}" destId="{C09D503E-4091-4D32-AB21-9B1182FF0F65}" srcOrd="0" destOrd="0" presId="urn:microsoft.com/office/officeart/2008/layout/RadialCluster"/>
    <dgm:cxn modelId="{666CE879-DCEC-499B-AC13-61222C4993B4}" srcId="{E4EF8280-9226-4E60-8435-B389DFD61BA9}" destId="{CA6AD3CF-50AB-41DA-AEE7-614D91FEE96C}" srcOrd="1" destOrd="0" parTransId="{3AF6E7BF-6664-47A5-A60A-CCC52E3D2CFD}" sibTransId="{89F69E1F-80FD-49F5-A0C1-D7779AD06D85}"/>
    <dgm:cxn modelId="{7E87EEB4-5CD0-45F6-A458-726A231B8A09}" srcId="{04B49E17-7DE9-4256-9939-392198526802}" destId="{E4EF8280-9226-4E60-8435-B389DFD61BA9}" srcOrd="0" destOrd="0" parTransId="{7DD241B8-DA75-4503-A078-48E47F5FDF1D}" sibTransId="{D8CE3B89-85C9-4DAA-BA00-EB9D348BA176}"/>
    <dgm:cxn modelId="{5EB31FDF-4F2A-459E-8B64-8C22BFA48E29}" type="presOf" srcId="{925E1923-1A3D-4D6F-834B-DA5AA0EE75F7}" destId="{42332440-9848-4ABC-A13B-2209D9EF95ED}" srcOrd="0" destOrd="0" presId="urn:microsoft.com/office/officeart/2008/layout/RadialCluster"/>
    <dgm:cxn modelId="{E83588F1-7DE2-4049-AAB6-01D7304EB5EE}" type="presOf" srcId="{9073E0A9-9D3D-4E86-A0BC-9D96F914E5F3}" destId="{F23AC962-6256-474B-BFE7-5E6A96739C66}" srcOrd="0" destOrd="0" presId="urn:microsoft.com/office/officeart/2008/layout/RadialCluster"/>
    <dgm:cxn modelId="{EE11CEFD-2BCD-4397-93ED-40C2FB47D501}" type="presOf" srcId="{04B49E17-7DE9-4256-9939-392198526802}" destId="{AAEEA82B-0393-4973-B571-5755A8A119B9}" srcOrd="0" destOrd="0" presId="urn:microsoft.com/office/officeart/2008/layout/RadialCluster"/>
    <dgm:cxn modelId="{8285B8A0-2ACF-4959-AEA1-D9099DBE15AC}" type="presParOf" srcId="{AAEEA82B-0393-4973-B571-5755A8A119B9}" destId="{C657E44A-A5AA-4643-AD1B-D3F721C6CD42}" srcOrd="0" destOrd="0" presId="urn:microsoft.com/office/officeart/2008/layout/RadialCluster"/>
    <dgm:cxn modelId="{C2943759-0C70-4756-8C47-FB260BF08BBB}" type="presParOf" srcId="{C657E44A-A5AA-4643-AD1B-D3F721C6CD42}" destId="{0DC2E53A-079D-4ACE-9E46-C9D3B5BD7C94}" srcOrd="0" destOrd="0" presId="urn:microsoft.com/office/officeart/2008/layout/RadialCluster"/>
    <dgm:cxn modelId="{AFCEE3E5-0453-44BC-A742-CC5035182D4B}" type="presParOf" srcId="{C657E44A-A5AA-4643-AD1B-D3F721C6CD42}" destId="{EF11FF17-E40A-4AD4-9AB1-4293966271B2}" srcOrd="1" destOrd="0" presId="urn:microsoft.com/office/officeart/2008/layout/RadialCluster"/>
    <dgm:cxn modelId="{EE568698-8DF2-4D15-8570-4C4A09F7A806}" type="presParOf" srcId="{C657E44A-A5AA-4643-AD1B-D3F721C6CD42}" destId="{A60EA552-5127-435E-A3AE-63B3BA4E9728}" srcOrd="2" destOrd="0" presId="urn:microsoft.com/office/officeart/2008/layout/RadialCluster"/>
    <dgm:cxn modelId="{3427A515-C812-4E21-A8E9-354981FEE9B3}" type="presParOf" srcId="{C657E44A-A5AA-4643-AD1B-D3F721C6CD42}" destId="{6E161A8C-964F-46E9-8F3E-4F273114566E}" srcOrd="3" destOrd="0" presId="urn:microsoft.com/office/officeart/2008/layout/RadialCluster"/>
    <dgm:cxn modelId="{F4D3EDEE-1109-4A9B-8D4C-7C10F514B17B}" type="presParOf" srcId="{C657E44A-A5AA-4643-AD1B-D3F721C6CD42}" destId="{E36C16F6-9E44-4A9E-BFD8-4B0BF00B4433}" srcOrd="4" destOrd="0" presId="urn:microsoft.com/office/officeart/2008/layout/RadialCluster"/>
    <dgm:cxn modelId="{113F16F3-1F00-4DFE-B5EB-AFCB6AEA1593}" type="presParOf" srcId="{C657E44A-A5AA-4643-AD1B-D3F721C6CD42}" destId="{42332440-9848-4ABC-A13B-2209D9EF95ED}" srcOrd="5" destOrd="0" presId="urn:microsoft.com/office/officeart/2008/layout/RadialCluster"/>
    <dgm:cxn modelId="{5DAF1189-5311-45D5-A4CF-651A22C77A48}" type="presParOf" srcId="{C657E44A-A5AA-4643-AD1B-D3F721C6CD42}" destId="{F23AC962-6256-474B-BFE7-5E6A96739C66}" srcOrd="6" destOrd="0" presId="urn:microsoft.com/office/officeart/2008/layout/RadialCluster"/>
    <dgm:cxn modelId="{E5DDBD08-ECEF-4398-A4C4-4864C68E74AF}" type="presParOf" srcId="{C657E44A-A5AA-4643-AD1B-D3F721C6CD42}" destId="{A890F52A-8A21-44D7-86F2-FD2AA4496C0C}" srcOrd="7" destOrd="0" presId="urn:microsoft.com/office/officeart/2008/layout/RadialCluster"/>
    <dgm:cxn modelId="{803A2864-67F2-414F-A86E-53115E4B492F}" type="presParOf" srcId="{C657E44A-A5AA-4643-AD1B-D3F721C6CD42}" destId="{93E62B76-E719-46F6-9373-6C2066944AC2}" srcOrd="8" destOrd="0" presId="urn:microsoft.com/office/officeart/2008/layout/RadialCluster"/>
    <dgm:cxn modelId="{6A092889-EC82-457D-8DC2-41D1204DE5F3}" type="presParOf" srcId="{C657E44A-A5AA-4643-AD1B-D3F721C6CD42}" destId="{9DA7359A-4B11-45EB-8AEB-02CD2F3DFB1C}" srcOrd="9" destOrd="0" presId="urn:microsoft.com/office/officeart/2008/layout/RadialCluster"/>
    <dgm:cxn modelId="{ADCA3B30-E280-491F-ADA0-B0F11A2D26CB}" type="presParOf" srcId="{C657E44A-A5AA-4643-AD1B-D3F721C6CD42}" destId="{C09D503E-4091-4D32-AB21-9B1182FF0F65}" srcOrd="10" destOrd="0" presId="urn:microsoft.com/office/officeart/2008/layout/RadialCluster"/>
  </dgm:cxnLst>
  <dgm:bg/>
  <dgm:whole/>
  <dgm:extLst>
    <a:ext uri="http://schemas.microsoft.com/office/drawing/2008/diagram">
      <dsp:dataModelExt xmlns:dsp="http://schemas.microsoft.com/office/drawing/2008/diagram" relId="rId8"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F5DB8C2B-BA6D-4FDE-B8FB-FC2BB155FD34}" type="doc">
      <dgm:prSet loTypeId="urn:microsoft.com/office/officeart/2008/layout/HorizontalMultiLevelHierarchy" loCatId="hierarchy" qsTypeId="urn:microsoft.com/office/officeart/2005/8/quickstyle/3d9" qsCatId="3D" csTypeId="urn:microsoft.com/office/officeart/2005/8/colors/accent1_2" csCatId="accent1" phldr="1"/>
      <dgm:spPr/>
      <dgm:t>
        <a:bodyPr/>
        <a:lstStyle/>
        <a:p>
          <a:endParaRPr lang="en-IN"/>
        </a:p>
      </dgm:t>
    </dgm:pt>
    <dgm:pt modelId="{E3872F66-57AC-4F3F-8ECC-EB40B8D12301}" type="pres">
      <dgm:prSet presAssocID="{F5DB8C2B-BA6D-4FDE-B8FB-FC2BB155FD34}" presName="Name0" presStyleCnt="0">
        <dgm:presLayoutVars>
          <dgm:chPref val="1"/>
          <dgm:dir/>
          <dgm:animOne val="branch"/>
          <dgm:animLvl val="lvl"/>
          <dgm:resizeHandles val="exact"/>
        </dgm:presLayoutVars>
      </dgm:prSet>
      <dgm:spPr/>
    </dgm:pt>
  </dgm:ptLst>
  <dgm:cxnLst>
    <dgm:cxn modelId="{BC75A95F-2488-4FD1-83A7-52C1F8CDA2D6}" type="presOf" srcId="{F5DB8C2B-BA6D-4FDE-B8FB-FC2BB155FD34}" destId="{E3872F66-57AC-4F3F-8ECC-EB40B8D12301}" srcOrd="0" destOrd="0" presId="urn:microsoft.com/office/officeart/2008/layout/HorizontalMultiLevelHierarchy"/>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C2E53A-079D-4ACE-9E46-C9D3B5BD7C94}">
      <dsp:nvSpPr>
        <dsp:cNvPr id="0" name=""/>
        <dsp:cNvSpPr/>
      </dsp:nvSpPr>
      <dsp:spPr>
        <a:xfrm>
          <a:off x="5175249" y="2394557"/>
          <a:ext cx="1841500" cy="1841500"/>
        </a:xfrm>
        <a:prstGeom prst="roundRect">
          <a:avLst/>
        </a:prstGeom>
        <a:solidFill>
          <a:schemeClr val="accen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600200">
            <a:lnSpc>
              <a:spcPct val="90000"/>
            </a:lnSpc>
            <a:spcBef>
              <a:spcPct val="0"/>
            </a:spcBef>
            <a:spcAft>
              <a:spcPct val="35000"/>
            </a:spcAft>
            <a:buNone/>
          </a:pPr>
          <a:r>
            <a:rPr lang="en-US" sz="3600" kern="1200" dirty="0"/>
            <a:t>Data Base</a:t>
          </a:r>
          <a:endParaRPr lang="en-IN" sz="3600" kern="1200" dirty="0"/>
        </a:p>
      </dsp:txBody>
      <dsp:txXfrm>
        <a:off x="5265144" y="2484452"/>
        <a:ext cx="1661710" cy="1661710"/>
      </dsp:txXfrm>
    </dsp:sp>
    <dsp:sp modelId="{EF11FF17-E40A-4AD4-9AB1-4293966271B2}">
      <dsp:nvSpPr>
        <dsp:cNvPr id="0" name=""/>
        <dsp:cNvSpPr/>
      </dsp:nvSpPr>
      <dsp:spPr>
        <a:xfrm rot="16200000">
          <a:off x="5576015" y="1874573"/>
          <a:ext cx="1039968" cy="0"/>
        </a:xfrm>
        <a:custGeom>
          <a:avLst/>
          <a:gdLst/>
          <a:ahLst/>
          <a:cxnLst/>
          <a:rect l="0" t="0" r="0" b="0"/>
          <a:pathLst>
            <a:path>
              <a:moveTo>
                <a:pt x="0" y="0"/>
              </a:moveTo>
              <a:lnTo>
                <a:pt x="1039968" y="0"/>
              </a:lnTo>
            </a:path>
          </a:pathLst>
        </a:custGeom>
        <a:noFill/>
        <a:ln w="12700" cap="flat" cmpd="sng" algn="ctr">
          <a:solidFill>
            <a:schemeClr val="accent1">
              <a:shade val="60000"/>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A60EA552-5127-435E-A3AE-63B3BA4E9728}">
      <dsp:nvSpPr>
        <dsp:cNvPr id="0" name=""/>
        <dsp:cNvSpPr/>
      </dsp:nvSpPr>
      <dsp:spPr>
        <a:xfrm>
          <a:off x="5479097" y="120784"/>
          <a:ext cx="1233805" cy="1233805"/>
        </a:xfrm>
        <a:prstGeom prst="roundRect">
          <a:avLst/>
        </a:prstGeom>
        <a:solidFill>
          <a:schemeClr val="accen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40640" tIns="40640" rIns="40640" bIns="40640" numCol="1" spcCol="1270" anchor="ctr" anchorCtr="0">
          <a:noAutofit/>
        </a:bodyPr>
        <a:lstStyle/>
        <a:p>
          <a:pPr marL="0" lvl="0" indent="0" algn="ctr" defTabSz="711200">
            <a:lnSpc>
              <a:spcPct val="90000"/>
            </a:lnSpc>
            <a:spcBef>
              <a:spcPct val="0"/>
            </a:spcBef>
            <a:spcAft>
              <a:spcPct val="35000"/>
            </a:spcAft>
            <a:buNone/>
          </a:pPr>
          <a:r>
            <a:rPr lang="en-US" sz="1600" kern="1200" dirty="0"/>
            <a:t>Registration</a:t>
          </a:r>
          <a:endParaRPr lang="en-IN" sz="1600" kern="1200" dirty="0"/>
        </a:p>
      </dsp:txBody>
      <dsp:txXfrm>
        <a:off x="5539326" y="181013"/>
        <a:ext cx="1113347" cy="1113347"/>
      </dsp:txXfrm>
    </dsp:sp>
    <dsp:sp modelId="{6E161A8C-964F-46E9-8F3E-4F273114566E}">
      <dsp:nvSpPr>
        <dsp:cNvPr id="0" name=""/>
        <dsp:cNvSpPr/>
      </dsp:nvSpPr>
      <dsp:spPr>
        <a:xfrm rot="20520000">
          <a:off x="6993236" y="2867680"/>
          <a:ext cx="960837" cy="0"/>
        </a:xfrm>
        <a:custGeom>
          <a:avLst/>
          <a:gdLst/>
          <a:ahLst/>
          <a:cxnLst/>
          <a:rect l="0" t="0" r="0" b="0"/>
          <a:pathLst>
            <a:path>
              <a:moveTo>
                <a:pt x="0" y="0"/>
              </a:moveTo>
              <a:lnTo>
                <a:pt x="960837" y="0"/>
              </a:lnTo>
            </a:path>
          </a:pathLst>
        </a:custGeom>
        <a:noFill/>
        <a:ln w="12700" cap="flat" cmpd="sng" algn="ctr">
          <a:solidFill>
            <a:schemeClr val="accent1">
              <a:shade val="60000"/>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E36C16F6-9E44-4A9E-BFD8-4B0BF00B4433}">
      <dsp:nvSpPr>
        <dsp:cNvPr id="0" name=""/>
        <dsp:cNvSpPr/>
      </dsp:nvSpPr>
      <dsp:spPr>
        <a:xfrm>
          <a:off x="7930560" y="1901876"/>
          <a:ext cx="1233805" cy="1233805"/>
        </a:xfrm>
        <a:prstGeom prst="roundRect">
          <a:avLst/>
        </a:prstGeom>
        <a:solidFill>
          <a:schemeClr val="accen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1466850">
            <a:lnSpc>
              <a:spcPct val="90000"/>
            </a:lnSpc>
            <a:spcBef>
              <a:spcPct val="0"/>
            </a:spcBef>
            <a:spcAft>
              <a:spcPct val="35000"/>
            </a:spcAft>
            <a:buNone/>
          </a:pPr>
          <a:r>
            <a:rPr lang="en-US" sz="3300" kern="1200" dirty="0"/>
            <a:t>My cart</a:t>
          </a:r>
          <a:endParaRPr lang="en-IN" sz="3300" kern="1200" dirty="0"/>
        </a:p>
      </dsp:txBody>
      <dsp:txXfrm>
        <a:off x="7990789" y="1962105"/>
        <a:ext cx="1113347" cy="1113347"/>
      </dsp:txXfrm>
    </dsp:sp>
    <dsp:sp modelId="{42332440-9848-4ABC-A13B-2209D9EF95ED}">
      <dsp:nvSpPr>
        <dsp:cNvPr id="0" name=""/>
        <dsp:cNvSpPr/>
      </dsp:nvSpPr>
      <dsp:spPr>
        <a:xfrm rot="3240000">
          <a:off x="6625434" y="4509901"/>
          <a:ext cx="676977" cy="0"/>
        </a:xfrm>
        <a:custGeom>
          <a:avLst/>
          <a:gdLst/>
          <a:ahLst/>
          <a:cxnLst/>
          <a:rect l="0" t="0" r="0" b="0"/>
          <a:pathLst>
            <a:path>
              <a:moveTo>
                <a:pt x="0" y="0"/>
              </a:moveTo>
              <a:lnTo>
                <a:pt x="676977" y="0"/>
              </a:lnTo>
            </a:path>
          </a:pathLst>
        </a:custGeom>
        <a:noFill/>
        <a:ln w="12700" cap="flat" cmpd="sng" algn="ctr">
          <a:solidFill>
            <a:schemeClr val="accent1">
              <a:shade val="60000"/>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F23AC962-6256-474B-BFE7-5E6A96739C66}">
      <dsp:nvSpPr>
        <dsp:cNvPr id="0" name=""/>
        <dsp:cNvSpPr/>
      </dsp:nvSpPr>
      <dsp:spPr>
        <a:xfrm>
          <a:off x="6994184" y="4783744"/>
          <a:ext cx="1233805" cy="1233805"/>
        </a:xfrm>
        <a:prstGeom prst="roundRect">
          <a:avLst/>
        </a:prstGeom>
        <a:solidFill>
          <a:schemeClr val="accen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78740" tIns="78740" rIns="78740" bIns="78740" numCol="1" spcCol="1270" anchor="ctr" anchorCtr="0">
          <a:noAutofit/>
        </a:bodyPr>
        <a:lstStyle/>
        <a:p>
          <a:pPr marL="0" lvl="0" indent="0" algn="ctr" defTabSz="1377950">
            <a:lnSpc>
              <a:spcPct val="90000"/>
            </a:lnSpc>
            <a:spcBef>
              <a:spcPct val="0"/>
            </a:spcBef>
            <a:spcAft>
              <a:spcPct val="35000"/>
            </a:spcAft>
            <a:buNone/>
          </a:pPr>
          <a:r>
            <a:rPr lang="en-US" sz="3100" kern="1200" dirty="0"/>
            <a:t>view books</a:t>
          </a:r>
          <a:endParaRPr lang="en-IN" sz="3100" kern="1200" dirty="0"/>
        </a:p>
      </dsp:txBody>
      <dsp:txXfrm>
        <a:off x="7054413" y="4843973"/>
        <a:ext cx="1113347" cy="1113347"/>
      </dsp:txXfrm>
    </dsp:sp>
    <dsp:sp modelId="{A890F52A-8A21-44D7-86F2-FD2AA4496C0C}">
      <dsp:nvSpPr>
        <dsp:cNvPr id="0" name=""/>
        <dsp:cNvSpPr/>
      </dsp:nvSpPr>
      <dsp:spPr>
        <a:xfrm rot="7560000">
          <a:off x="4889588" y="4509901"/>
          <a:ext cx="676977" cy="0"/>
        </a:xfrm>
        <a:custGeom>
          <a:avLst/>
          <a:gdLst/>
          <a:ahLst/>
          <a:cxnLst/>
          <a:rect l="0" t="0" r="0" b="0"/>
          <a:pathLst>
            <a:path>
              <a:moveTo>
                <a:pt x="0" y="0"/>
              </a:moveTo>
              <a:lnTo>
                <a:pt x="676977" y="0"/>
              </a:lnTo>
            </a:path>
          </a:pathLst>
        </a:custGeom>
        <a:noFill/>
        <a:ln w="12700" cap="flat" cmpd="sng" algn="ctr">
          <a:solidFill>
            <a:schemeClr val="accent1">
              <a:shade val="60000"/>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93E62B76-E719-46F6-9373-6C2066944AC2}">
      <dsp:nvSpPr>
        <dsp:cNvPr id="0" name=""/>
        <dsp:cNvSpPr/>
      </dsp:nvSpPr>
      <dsp:spPr>
        <a:xfrm>
          <a:off x="3964009" y="4783744"/>
          <a:ext cx="1233805" cy="1233805"/>
        </a:xfrm>
        <a:prstGeom prst="roundRect">
          <a:avLst/>
        </a:prstGeom>
        <a:solidFill>
          <a:schemeClr val="accen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78740" tIns="78740" rIns="78740" bIns="78740" numCol="1" spcCol="1270" anchor="ctr" anchorCtr="0">
          <a:noAutofit/>
        </a:bodyPr>
        <a:lstStyle/>
        <a:p>
          <a:pPr marL="0" lvl="0" indent="0" algn="ctr" defTabSz="1377950">
            <a:lnSpc>
              <a:spcPct val="90000"/>
            </a:lnSpc>
            <a:spcBef>
              <a:spcPct val="0"/>
            </a:spcBef>
            <a:spcAft>
              <a:spcPct val="35000"/>
            </a:spcAft>
            <a:buNone/>
          </a:pPr>
          <a:r>
            <a:rPr lang="en-US" sz="3100" kern="1200" dirty="0"/>
            <a:t>Sell books</a:t>
          </a:r>
          <a:endParaRPr lang="en-IN" sz="3100" kern="1200" dirty="0"/>
        </a:p>
      </dsp:txBody>
      <dsp:txXfrm>
        <a:off x="4024238" y="4843973"/>
        <a:ext cx="1113347" cy="1113347"/>
      </dsp:txXfrm>
    </dsp:sp>
    <dsp:sp modelId="{9DA7359A-4B11-45EB-8AEB-02CD2F3DFB1C}">
      <dsp:nvSpPr>
        <dsp:cNvPr id="0" name=""/>
        <dsp:cNvSpPr/>
      </dsp:nvSpPr>
      <dsp:spPr>
        <a:xfrm rot="11880000">
          <a:off x="4237926" y="2867680"/>
          <a:ext cx="960837" cy="0"/>
        </a:xfrm>
        <a:custGeom>
          <a:avLst/>
          <a:gdLst/>
          <a:ahLst/>
          <a:cxnLst/>
          <a:rect l="0" t="0" r="0" b="0"/>
          <a:pathLst>
            <a:path>
              <a:moveTo>
                <a:pt x="0" y="0"/>
              </a:moveTo>
              <a:lnTo>
                <a:pt x="960837" y="0"/>
              </a:lnTo>
            </a:path>
          </a:pathLst>
        </a:custGeom>
        <a:noFill/>
        <a:ln w="12700" cap="flat" cmpd="sng" algn="ctr">
          <a:solidFill>
            <a:schemeClr val="accent1">
              <a:shade val="60000"/>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C09D503E-4091-4D32-AB21-9B1182FF0F65}">
      <dsp:nvSpPr>
        <dsp:cNvPr id="0" name=""/>
        <dsp:cNvSpPr/>
      </dsp:nvSpPr>
      <dsp:spPr>
        <a:xfrm>
          <a:off x="3027634" y="1901876"/>
          <a:ext cx="1233805" cy="1233805"/>
        </a:xfrm>
        <a:prstGeom prst="roundRect">
          <a:avLst/>
        </a:prstGeom>
        <a:solidFill>
          <a:schemeClr val="accen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1466850">
            <a:lnSpc>
              <a:spcPct val="90000"/>
            </a:lnSpc>
            <a:spcBef>
              <a:spcPct val="0"/>
            </a:spcBef>
            <a:spcAft>
              <a:spcPct val="35000"/>
            </a:spcAft>
            <a:buNone/>
          </a:pPr>
          <a:r>
            <a:rPr lang="en-US" sz="3300" kern="1200" dirty="0"/>
            <a:t>My order</a:t>
          </a:r>
          <a:endParaRPr lang="en-IN" sz="3300" kern="1200" dirty="0"/>
        </a:p>
      </dsp:txBody>
      <dsp:txXfrm>
        <a:off x="3087863" y="1962105"/>
        <a:ext cx="1113347" cy="111334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8/layout/RadialCluster">
  <dgm:title val=""/>
  <dgm:desc val=""/>
  <dgm:catLst>
    <dgm:cat type="relationship" pri="19500"/>
    <dgm:cat type="cycle" pri="15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useDef="1">
    <dgm:dataModel>
      <dgm:ptLst/>
      <dgm:bg/>
      <dgm:whole/>
    </dgm:dataModel>
  </dgm:styleData>
  <dgm:clrData useDef="1">
    <dgm:dataModel>
      <dgm:ptLst/>
      <dgm:bg/>
      <dgm:whole/>
    </dgm:dataModel>
  </dgm:clrData>
  <dgm:layoutNode name="Name0">
    <dgm:varLst>
      <dgm:chMax val="1"/>
      <dgm:chPref val="1"/>
      <dgm:dir/>
      <dgm:animOne val="branch"/>
      <dgm:animLvl val="lvl"/>
    </dgm:varLst>
    <dgm:alg type="composite">
      <dgm:param type="ar" val="1.00"/>
    </dgm:alg>
    <dgm:shape xmlns:r="http://schemas.openxmlformats.org/officeDocument/2006/relationships" r:blip="">
      <dgm:adjLst/>
    </dgm:shape>
    <dgm:choose name="Name1">
      <dgm:if name="Name2" func="var" arg="dir" op="equ" val="norm">
        <dgm:choose name="Name3">
          <dgm:if name="Name4" axis="ch ch" ptType="node node" cnt="1 0" func="cnt" op="equ" val="1">
            <dgm:constrLst>
              <dgm:constr type="l" for="ch" forName="textCenter"/>
              <dgm:constr type="ctrY" for="ch" forName="textCenter" refType="h" fact="0.5"/>
              <dgm:constr type="w" for="ch" forName="textCenter" refType="w" fact="0.32"/>
              <dgm:constr type="h" for="ch" forName="textCenter" refType="w" refFor="ch" refForName="textCenter"/>
              <dgm:constr type="r" for="ch" forName="cycle_1" refType="w"/>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5" axis="ch ch" ptType="node node" cnt="1 0"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6" axis="ch ch" ptType="node node" cnt="1 0" func="cnt" op="equ" val="3">
            <dgm:choose name="Name7">
              <dgm:if name="Name8" axis="ch ch ch" ptType="node node node" st="1 2 0" cnt="1 1 0" func="cnt" op="equ" val="1">
                <dgm:choose name="Name9">
                  <dgm:if name="Name10"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12">
                <dgm:choose name="Name13">
                  <dgm:if name="Name14"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5">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16" axis="ch ch" ptType="node node" cnt="1 0"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r" for="ch" forName="cycle_2" refType="w"/>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l" for="ch" forName="cycle_4"/>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17" axis="ch ch" ptType="node node" cnt="1 0"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24"/>
              <dgm:constr type="w" for="ch" forName="cycle_2" refType="w" fact="0.33"/>
              <dgm:constr type="h" for="ch" forName="cycle_2" refType="w" refFor="ch" refForName="cycle_2"/>
              <dgm:constr type="r" for="ch" forName="cycle_3" refType="w" fact="0.89"/>
              <dgm:constr type="b" for="ch" forName="cycle_3" refType="h"/>
              <dgm:constr type="w" for="ch" forName="cycle_3" refType="w" fact="0.33"/>
              <dgm:constr type="h" for="ch" forName="cycle_3" refType="w" refFor="ch" refForName="cycle_3"/>
              <dgm:constr type="l" for="ch" forName="cycle_4" refType="w" fact="0.11"/>
              <dgm:constr type="b" for="ch" forName="cycle_4" refType="h"/>
              <dgm:constr type="w" for="ch" forName="cycle_4" refType="w" fact="0.33"/>
              <dgm:constr type="h" for="ch" forName="cycle_4" refType="w" refFor="ch" refForName="cycle_4"/>
              <dgm:constr type="l" for="ch" forName="cycle_5"/>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18" axis="ch ch" ptType="node node" cnt="1 0"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17"/>
              <dgm:constr type="w" for="ch" forName="cycle_2" refType="w" fact="0.33"/>
              <dgm:constr type="h" for="ch" forName="cycle_2" refType="w" refFor="ch" refForName="cycle_2"/>
              <dgm:constr type="r" for="ch" forName="cycle_3" refType="w"/>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l" for="ch" forName="cycle_5"/>
              <dgm:constr type="b" for="ch" forName="cycle_5" refType="h" fact="0.83"/>
              <dgm:constr type="w" for="ch" forName="cycle_5" refType="w" fact="0.33"/>
              <dgm:constr type="h" for="ch" forName="cycle_5" refType="w" refFor="ch" refForName="cycle_5"/>
              <dgm:constr type="l" for="ch" forName="cycle_6"/>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19">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r" for="ch" forName="cycle_2" refType="w" fact="0.938"/>
              <dgm:constr type="t" for="ch" forName="cycle_2" refType="h" fact="0.141"/>
              <dgm:constr type="w" for="ch" forName="cycle_2" refType="w" fact="0.263"/>
              <dgm:constr type="h" for="ch" forName="cycle_2" refType="w" refFor="ch" refForName="cycle_2"/>
              <dgm:constr type="r" for="ch" forName="cycle_3" refType="w"/>
              <dgm:constr type="b" for="ch" forName="cycle_3" refType="h" fact="0.74"/>
              <dgm:constr type="w" for="ch" forName="cycle_3" refType="w" fact="0.263"/>
              <dgm:constr type="h" for="ch" forName="cycle_3" refType="w" refFor="ch" refForName="cycle_3"/>
              <dgm:constr type="r" for="ch" forName="cycle_4" refType="w" fact="0.8"/>
              <dgm:constr type="b" for="ch" forName="cycle_4" refType="h"/>
              <dgm:constr type="w" for="ch" forName="cycle_4" refType="w" fact="0.263"/>
              <dgm:constr type="h" for="ch" forName="cycle_4" refType="w" refFor="ch" refForName="cycle_4"/>
              <dgm:constr type="l" for="ch" forName="cycle_5" refType="w" fact="0.2"/>
              <dgm:constr type="b" for="ch" forName="cycle_5" refType="h"/>
              <dgm:constr type="w" for="ch" forName="cycle_5" refType="w" fact="0.263"/>
              <dgm:constr type="h" for="ch" forName="cycle_5" refType="w" refFor="ch" refForName="cycle_5"/>
              <dgm:constr type="l" for="ch" forName="cycle_6"/>
              <dgm:constr type="b" for="ch" forName="cycle_6" refType="h" fact="0.74"/>
              <dgm:constr type="w" for="ch" forName="cycle_6" refType="w" fact="0.263"/>
              <dgm:constr type="h" for="ch" forName="cycle_6" refType="w" refFor="ch" refForName="cycle_6"/>
              <dgm:constr type="l" for="ch" forName="cycle_7" refType="w" fact="0.062"/>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if>
      <dgm:else name="Name20">
        <dgm:choose name="Name21">
          <dgm:if name="Name22" axis="ch ch" ptType="node node" func="cnt" op="equ" val="1">
            <dgm:constrLst>
              <dgm:constr type="r" for="ch" forName="textCenter" refType="w"/>
              <dgm:constr type="ctrY" for="ch" forName="textCenter" refType="h" fact="0.5"/>
              <dgm:constr type="w" for="ch" forName="textCenter" refType="w" fact="0.32"/>
              <dgm:constr type="h" for="ch" forName="textCenter" refType="w" refFor="ch" refForName="textCenter"/>
              <dgm:constr type="l" for="ch" forName="cycle_1"/>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23" axis="ch ch" ptType="node node"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24" axis="ch ch" ptType="node node" func="cnt" op="equ" val="3">
            <dgm:choose name="Name25">
              <dgm:if name="Name26" axis="ch ch ch" ptType="node node node" st="1 2 0" cnt="1 1 0" func="cnt" op="equ" val="1">
                <dgm:choose name="Name27">
                  <dgm:if name="Name28"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29">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30">
                <dgm:choose name="Name31">
                  <dgm:if name="Name32"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33">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34" axis="ch ch" ptType="node node"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l" for="ch" forName="cycle_2"/>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r" for="ch" forName="cycle_4" refType="w"/>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35" axis="ch ch" ptType="node node"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24"/>
              <dgm:constr type="w" for="ch" forName="cycle_2" refType="w" fact="0.33"/>
              <dgm:constr type="h" for="ch" forName="cycle_2" refType="w" refFor="ch" refForName="cycle_2"/>
              <dgm:constr type="l" for="ch" forName="cycle_3" refType="w" fact="0.11"/>
              <dgm:constr type="b" for="ch" forName="cycle_3" refType="h"/>
              <dgm:constr type="w" for="ch" forName="cycle_3" refType="w" fact="0.33"/>
              <dgm:constr type="h" for="ch" forName="cycle_3" refType="w" refFor="ch" refForName="cycle_3"/>
              <dgm:constr type="r" for="ch" forName="cycle_4" refType="w" fact="0.89"/>
              <dgm:constr type="b" for="ch" forName="cycle_4" refType="h"/>
              <dgm:constr type="w" for="ch" forName="cycle_4" refType="w" fact="0.33"/>
              <dgm:constr type="h" for="ch" forName="cycle_4" refType="w" refFor="ch" refForName="cycle_4"/>
              <dgm:constr type="r" for="ch" forName="cycle_5" refType="w"/>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36" axis="ch ch" ptType="node node"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17"/>
              <dgm:constr type="w" for="ch" forName="cycle_2" refType="w" fact="0.33"/>
              <dgm:constr type="h" for="ch" forName="cycle_2" refType="w" refFor="ch" refForName="cycle_2"/>
              <dgm:constr type="l" for="ch" forName="cycle_3"/>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r" for="ch" forName="cycle_5" refType="w"/>
              <dgm:constr type="b" for="ch" forName="cycle_5" refType="h" fact="0.83"/>
              <dgm:constr type="w" for="ch" forName="cycle_5" refType="w" fact="0.33"/>
              <dgm:constr type="h" for="ch" forName="cycle_5" refType="w" refFor="ch" refForName="cycle_5"/>
              <dgm:constr type="r" for="ch" forName="cycle_6" refType="w"/>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37">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l" for="ch" forName="cycle_2" refType="w" fact="0.062"/>
              <dgm:constr type="t" for="ch" forName="cycle_2" refType="h" fact="0.141"/>
              <dgm:constr type="w" for="ch" forName="cycle_2" refType="w" fact="0.263"/>
              <dgm:constr type="h" for="ch" forName="cycle_2" refType="w" refFor="ch" refForName="cycle_2"/>
              <dgm:constr type="l" for="ch" forName="cycle_3"/>
              <dgm:constr type="b" for="ch" forName="cycle_3" refType="h" fact="0.74"/>
              <dgm:constr type="w" for="ch" forName="cycle_3" refType="w" fact="0.263"/>
              <dgm:constr type="h" for="ch" forName="cycle_3" refType="w" refFor="ch" refForName="cycle_3"/>
              <dgm:constr type="l" for="ch" forName="cycle_4" refType="w" fact="0.2"/>
              <dgm:constr type="b" for="ch" forName="cycle_4" refType="h"/>
              <dgm:constr type="w" for="ch" forName="cycle_4" refType="w" fact="0.263"/>
              <dgm:constr type="h" for="ch" forName="cycle_4" refType="w" refFor="ch" refForName="cycle_4"/>
              <dgm:constr type="r" for="ch" forName="cycle_5" refType="w" fact="0.8"/>
              <dgm:constr type="b" for="ch" forName="cycle_5" refType="h"/>
              <dgm:constr type="w" for="ch" forName="cycle_5" refType="w" fact="0.263"/>
              <dgm:constr type="h" for="ch" forName="cycle_5" refType="w" refFor="ch" refForName="cycle_5"/>
              <dgm:constr type="r" for="ch" forName="cycle_6" refType="w"/>
              <dgm:constr type="b" for="ch" forName="cycle_6" refType="h" fact="0.74"/>
              <dgm:constr type="w" for="ch" forName="cycle_6" refType="w" fact="0.263"/>
              <dgm:constr type="h" for="ch" forName="cycle_6" refType="w" refFor="ch" refForName="cycle_6"/>
              <dgm:constr type="r" for="ch" forName="cycle_7" refType="w" fact="0.938"/>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else>
    </dgm:choose>
    <dgm:forEach name="Name38" axis="ch" ptType="node" cnt="1">
      <dgm:choose name="Name39">
        <dgm:if name="Name40" axis="des" func="maxDepth" op="lte" val="1">
          <dgm:layoutNode name="singleCycle">
            <dgm:choose name="Name41">
              <dgm:if name="Name42" axis="ch" ptType="node" func="cnt" op="equ" val="1">
                <dgm:choose name="Name43">
                  <dgm:if name="Name44" func="var" arg="dir" op="equ" val="norm">
                    <dgm:alg type="cycle">
                      <dgm:param type="stAng" val="90"/>
                      <dgm:param type="ctrShpMap" val="fNode"/>
                    </dgm:alg>
                  </dgm:if>
                  <dgm:else name="Name45">
                    <dgm:alg type="cycle">
                      <dgm:param type="stAng" val="-90"/>
                      <dgm:param type="spanAng" val="-360"/>
                      <dgm:param type="ctrShpMap" val="fNode"/>
                    </dgm:alg>
                  </dgm:else>
                </dgm:choose>
              </dgm:if>
              <dgm:else name="Name46">
                <dgm:choose name="Name47">
                  <dgm:if name="Name48" func="var" arg="dir" op="equ" val="norm">
                    <dgm:alg type="cycle">
                      <dgm:param type="ctrShpMap" val="fNode"/>
                    </dgm:alg>
                  </dgm:if>
                  <dgm:else name="Name49">
                    <dgm:alg type="cycle">
                      <dgm:param type="spanAng" val="-360"/>
                      <dgm:param type="ctrShpMap" val="fNode"/>
                    </dgm:alg>
                  </dgm:else>
                </dgm:choose>
              </dgm:else>
            </dgm:choose>
            <dgm:shape xmlns:r="http://schemas.openxmlformats.org/officeDocument/2006/relationships" r:blip="">
              <dgm:adjLst/>
            </dgm:shape>
            <dgm:presOf/>
            <dgm:choose name="Name50">
              <dgm:if name="Name51" axis="ch" ptType="node" func="cnt" op="equ" val="0">
                <dgm:constrLst>
                  <dgm:constr type="w" for="ch" forName="singleCenter" refType="w"/>
                  <dgm:constr type="h" for="ch" forName="singleCenter" refType="w" refFor="ch" refForName="singleCenter"/>
                </dgm:constrLst>
              </dgm:if>
              <dgm:if name="Name52" axis="ch" ptType="node" func="cnt" op="equ" val="1">
                <dgm:constrLst>
                  <dgm:constr type="w" for="ch" forName="singleCenter" refType="w" fact="0.5"/>
                  <dgm:constr type="h" for="ch" forName="singleCenter" refType="w" refFor="ch" refForName="singleCenter"/>
                  <dgm:constr type="userS" for="ch" ptType="node" refType="w" refFor="ch" refForName="singleCenter" fact="0.67"/>
                </dgm:constrLst>
              </dgm:if>
              <dgm:else name="Name53">
                <dgm:constrLst>
                  <dgm:constr type="w" for="ch" forName="singleCenter" refType="w" fact="0.3"/>
                  <dgm:constr type="h" for="ch" forName="singleCenter" refType="w" refFor="ch" refForName="singleCenter"/>
                  <dgm:constr type="userS" for="ch" ptType="node" refType="w" refFor="ch" refForName="singleCenter" fact="0.67"/>
                </dgm:constrLst>
              </dgm:else>
            </dgm:choose>
            <dgm:layoutNode name="singleCenter" styleLbl="node1">
              <dgm:varLst>
                <dgm:chMax val="7"/>
                <dgm:chPref val="7"/>
              </dgm:varLst>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54" axis="ch" cnt="21">
              <dgm:forEach name="Name55" axis="self" ptType="parTrans">
                <dgm:layoutNode name="Name5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57" axis="self" ptType="node">
                <dgm:layoutNode name="text0"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layoutNode>
        </dgm:if>
        <dgm:else name="Name58">
          <dgm:layoutNode name="textCenter" styleLbl="node1">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choose name="Name59">
            <dgm:if name="Name60" axis="ch" ptType="node" func="cnt" op="gte" val="1">
              <dgm:layoutNode name="cycle_1">
                <dgm:choose name="Name61">
                  <dgm:if name="Name62" func="var" arg="dir" op="equ" val="norm">
                    <dgm:choose name="Name63">
                      <dgm:if name="Name64" axis="ch" ptType="node" func="cnt" op="equ" val="1">
                        <dgm:choose name="Name65">
                          <dgm:if name="Name66" axis="ch ch" ptType="node node" st="1 1" cnt="1 0" func="cnt" op="equ" val="1">
                            <dgm:alg type="cycle">
                              <dgm:param type="ctrShpMap" val="fNode"/>
                              <dgm:param type="stAng" val="90"/>
                            </dgm:alg>
                          </dgm:if>
                          <dgm:if name="Name67" axis="ch ch" ptType="node node" st="1 1" cnt="1 0" func="cnt" op="equ" val="2">
                            <dgm:alg type="cycle">
                              <dgm:param type="ctrShpMap" val="fNode"/>
                              <dgm:param type="stAng" val="45"/>
                              <dgm:param type="spanAng" val="90"/>
                            </dgm:alg>
                          </dgm:if>
                          <dgm:else name="Name68">
                            <dgm:alg type="cycle">
                              <dgm:param type="ctrShpMap" val="fNode"/>
                              <dgm:param type="stAng" val="0"/>
                              <dgm:param type="spanAng" val="180"/>
                            </dgm:alg>
                          </dgm:else>
                        </dgm:choose>
                      </dgm:if>
                      <dgm:if name="Name69" axis="ch" ptType="node" func="cnt" op="equ" val="2">
                        <dgm:choose name="Name70">
                          <dgm:if name="Name71" axis="ch ch" ptType="node node" st="1 1" cnt="1 0" func="cnt" op="equ" val="1">
                            <dgm:alg type="cycle">
                              <dgm:param type="ctrShpMap" val="fNode"/>
                              <dgm:param type="stAng" val="0"/>
                            </dgm:alg>
                          </dgm:if>
                          <dgm:if name="Name72" axis="ch ch" ptType="node node" st="1 1" cnt="1 0" func="cnt" op="equ" val="2">
                            <dgm:alg type="cycle">
                              <dgm:param type="ctrShpMap" val="fNode"/>
                              <dgm:param type="stAng" val="315"/>
                              <dgm:param type="spanAng" val="90"/>
                            </dgm:alg>
                          </dgm:if>
                          <dgm:else name="Name73">
                            <dgm:alg type="cycle">
                              <dgm:param type="ctrShpMap" val="fNode"/>
                              <dgm:param type="stAng" val="270"/>
                              <dgm:param type="spanAng" val="180"/>
                            </dgm:alg>
                          </dgm:else>
                        </dgm:choose>
                      </dgm:if>
                      <dgm:if name="Name74" axis="ch" ptType="node" func="cnt" op="equ" val="3">
                        <dgm:choose name="Name75">
                          <dgm:if name="Name76" axis="ch ch" ptType="node node" st="1 1" cnt="1 0" func="cnt" op="equ" val="1">
                            <dgm:alg type="cycle">
                              <dgm:param type="ctrShpMap" val="fNode"/>
                              <dgm:param type="stAng" val="0"/>
                            </dgm:alg>
                          </dgm:if>
                          <dgm:if name="Name77" axis="ch ch" ptType="node node" st="1 1" cnt="1 0" func="cnt" op="equ" val="2">
                            <dgm:alg type="cycle">
                              <dgm:param type="ctrShpMap" val="fNode"/>
                              <dgm:param type="stAng" val="315"/>
                              <dgm:param type="spanAng" val="90"/>
                            </dgm:alg>
                          </dgm:if>
                          <dgm:else name="Name78">
                            <dgm:alg type="cycle">
                              <dgm:param type="ctrShpMap" val="fNode"/>
                              <dgm:param type="stAng" val="270"/>
                              <dgm:param type="spanAng" val="180"/>
                            </dgm:alg>
                          </dgm:else>
                        </dgm:choose>
                      </dgm:if>
                      <dgm:if name="Name79" axis="ch" ptType="node" func="cnt" op="equ" val="4">
                        <dgm:choose name="Name80">
                          <dgm:if name="Name81" axis="ch ch" ptType="node node" st="1 1" cnt="1 0" func="cnt" op="equ" val="1">
                            <dgm:alg type="cycle">
                              <dgm:param type="ctrShpMap" val="fNode"/>
                              <dgm:param type="stAng" val="0"/>
                            </dgm:alg>
                          </dgm:if>
                          <dgm:if name="Name82" axis="ch ch" ptType="node node" st="1 1" cnt="1 0" func="cnt" op="equ" val="2">
                            <dgm:alg type="cycle">
                              <dgm:param type="ctrShpMap" val="fNode"/>
                              <dgm:param type="stAng" val="315"/>
                              <dgm:param type="spanAng" val="90"/>
                            </dgm:alg>
                          </dgm:if>
                          <dgm:else name="Name83">
                            <dgm:alg type="cycle">
                              <dgm:param type="ctrShpMap" val="fNode"/>
                              <dgm:param type="stAng" val="292.5"/>
                              <dgm:param type="spanAng" val="135"/>
                            </dgm:alg>
                          </dgm:else>
                        </dgm:choose>
                      </dgm:if>
                      <dgm:if name="Name84" axis="ch" ptType="node" func="cnt" op="equ" val="5">
                        <dgm:choose name="Name85">
                          <dgm:if name="Name86" axis="ch ch" ptType="node node" st="1 1" cnt="1 0" func="cnt" op="equ" val="1">
                            <dgm:alg type="cycle">
                              <dgm:param type="ctrShpMap" val="fNode"/>
                              <dgm:param type="stAng" val="0"/>
                            </dgm:alg>
                          </dgm:if>
                          <dgm:if name="Name87" axis="ch ch" ptType="node node" st="1 1" cnt="1 0" func="cnt" op="equ" val="2">
                            <dgm:alg type="cycle">
                              <dgm:param type="ctrShpMap" val="fNode"/>
                              <dgm:param type="stAng" val="315"/>
                              <dgm:param type="spanAng" val="90"/>
                            </dgm:alg>
                          </dgm:if>
                          <dgm:else name="Name88">
                            <dgm:alg type="cycle">
                              <dgm:param type="ctrShpMap" val="fNode"/>
                              <dgm:param type="stAng" val="0"/>
                              <dgm:param type="spanAng" val="360"/>
                            </dgm:alg>
                          </dgm:else>
                        </dgm:choose>
                      </dgm:if>
                      <dgm:if name="Name89" axis="ch" ptType="node" func="cnt" op="equ" val="6">
                        <dgm:choose name="Name90">
                          <dgm:if name="Name91" axis="ch ch" ptType="node node" st="1 1" cnt="1 0" func="cnt" op="equ" val="1">
                            <dgm:alg type="cycle">
                              <dgm:param type="ctrShpMap" val="fNode"/>
                              <dgm:param type="stAng" val="0"/>
                            </dgm:alg>
                          </dgm:if>
                          <dgm:if name="Name92" axis="ch ch" ptType="node node" st="1 1" cnt="1 0" func="cnt" op="equ" val="2">
                            <dgm:alg type="cycle">
                              <dgm:param type="ctrShpMap" val="fNode"/>
                              <dgm:param type="stAng" val="315"/>
                              <dgm:param type="spanAng" val="90"/>
                            </dgm:alg>
                          </dgm:if>
                          <dgm:else name="Name93">
                            <dgm:alg type="cycle">
                              <dgm:param type="ctrShpMap" val="fNode"/>
                              <dgm:param type="stAng" val="0"/>
                              <dgm:param type="spanAng" val="360"/>
                            </dgm:alg>
                          </dgm:else>
                        </dgm:choose>
                      </dgm:if>
                      <dgm:if name="Name94" axis="ch" ptType="node" func="cnt" op="gte" val="7">
                        <dgm:choose name="Name95">
                          <dgm:if name="Name96" axis="ch ch" ptType="node node" st="1 1" cnt="1 0" func="cnt" op="equ" val="1">
                            <dgm:alg type="cycle">
                              <dgm:param type="ctrShpMap" val="fNode"/>
                              <dgm:param type="stAng" val="0"/>
                            </dgm:alg>
                          </dgm:if>
                          <dgm:if name="Name97" axis="ch ch" ptType="node node" st="1 1" cnt="1 0" func="cnt" op="equ" val="2">
                            <dgm:alg type="cycle">
                              <dgm:param type="ctrShpMap" val="fNode"/>
                              <dgm:param type="stAng" val="315"/>
                              <dgm:param type="spanAng" val="90"/>
                            </dgm:alg>
                          </dgm:if>
                          <dgm:else name="Name98">
                            <dgm:alg type="cycle">
                              <dgm:param type="ctrShpMap" val="fNode"/>
                              <dgm:param type="stAng" val="0"/>
                              <dgm:param type="spanAng" val="360"/>
                            </dgm:alg>
                          </dgm:else>
                        </dgm:choose>
                      </dgm:if>
                      <dgm:else name="Name99"/>
                    </dgm:choose>
                  </dgm:if>
                  <dgm:else name="Name100">
                    <dgm:choose name="Name101">
                      <dgm:if name="Name102" axis="ch" ptType="node" func="cnt" op="equ" val="1">
                        <dgm:choose name="Name103">
                          <dgm:if name="Name104" axis="ch ch" ptType="node node" st="1 1" cnt="1 0" func="cnt" op="equ" val="1">
                            <dgm:alg type="cycle">
                              <dgm:param type="ctrShpMap" val="fNode"/>
                              <dgm:param type="stAng" val="270"/>
                            </dgm:alg>
                          </dgm:if>
                          <dgm:if name="Name105" axis="ch ch" ptType="node node" st="1 1" cnt="1 0" func="cnt" op="equ" val="2">
                            <dgm:alg type="cycle">
                              <dgm:param type="ctrShpMap" val="fNode"/>
                              <dgm:param type="stAng" val="315"/>
                              <dgm:param type="spanAng" val="-90"/>
                            </dgm:alg>
                          </dgm:if>
                          <dgm:else name="Name106">
                            <dgm:alg type="cycle">
                              <dgm:param type="ctrShpMap" val="fNode"/>
                              <dgm:param type="stAng" val="0"/>
                              <dgm:param type="spanAng" val="-180"/>
                            </dgm:alg>
                          </dgm:else>
                        </dgm:choose>
                      </dgm:if>
                      <dgm:if name="Name107" axis="ch" ptType="node" func="cnt" op="equ" val="2">
                        <dgm:choose name="Name108">
                          <dgm:if name="Name109" axis="ch ch" ptType="node node" st="1 1" cnt="1 0" func="cnt" op="equ" val="1">
                            <dgm:alg type="cycle">
                              <dgm:param type="ctrShpMap" val="fNode"/>
                              <dgm:param type="stAng" val="0"/>
                            </dgm:alg>
                          </dgm:if>
                          <dgm:if name="Name110" axis="ch ch" ptType="node node" st="1 1" cnt="1 0" func="cnt" op="equ" val="2">
                            <dgm:alg type="cycle">
                              <dgm:param type="ctrShpMap" val="fNode"/>
                              <dgm:param type="stAng" val="45"/>
                              <dgm:param type="spanAng" val="-90"/>
                            </dgm:alg>
                          </dgm:if>
                          <dgm:else name="Name111">
                            <dgm:alg type="cycle">
                              <dgm:param type="ctrShpMap" val="fNode"/>
                              <dgm:param type="stAng" val="90"/>
                              <dgm:param type="spanAng" val="-180"/>
                            </dgm:alg>
                          </dgm:else>
                        </dgm:choose>
                      </dgm:if>
                      <dgm:if name="Name112" axis="ch" ptType="node" func="cnt" op="equ" val="3">
                        <dgm:choose name="Name113">
                          <dgm:if name="Name114" axis="ch ch" ptType="node node" st="1 1" cnt="1 0" func="cnt" op="equ" val="1">
                            <dgm:alg type="cycle">
                              <dgm:param type="ctrShpMap" val="fNode"/>
                              <dgm:param type="stAng" val="0"/>
                            </dgm:alg>
                          </dgm:if>
                          <dgm:if name="Name115" axis="ch ch" ptType="node node" st="1 1" cnt="1 0" func="cnt" op="equ" val="2">
                            <dgm:alg type="cycle">
                              <dgm:param type="ctrShpMap" val="fNode"/>
                              <dgm:param type="stAng" val="45"/>
                              <dgm:param type="spanAng" val="-90"/>
                            </dgm:alg>
                          </dgm:if>
                          <dgm:else name="Name116">
                            <dgm:alg type="cycle">
                              <dgm:param type="ctrShpMap" val="fNode"/>
                              <dgm:param type="stAng" val="90"/>
                              <dgm:param type="spanAng" val="-180"/>
                            </dgm:alg>
                          </dgm:else>
                        </dgm:choose>
                      </dgm:if>
                      <dgm:if name="Name117" axis="ch" ptType="node" func="cnt" op="equ" val="4">
                        <dgm:choose name="Name118">
                          <dgm:if name="Name119" axis="ch ch" ptType="node node" st="1 1" cnt="1 0" func="cnt" op="equ" val="1">
                            <dgm:alg type="cycle">
                              <dgm:param type="ctrShpMap" val="fNode"/>
                              <dgm:param type="stAng" val="0"/>
                            </dgm:alg>
                          </dgm:if>
                          <dgm:if name="Name120" axis="ch ch" ptType="node node" st="1 1" cnt="1 0" func="cnt" op="equ" val="2">
                            <dgm:alg type="cycle">
                              <dgm:param type="ctrShpMap" val="fNode"/>
                              <dgm:param type="stAng" val="45"/>
                              <dgm:param type="spanAng" val="-90"/>
                            </dgm:alg>
                          </dgm:if>
                          <dgm:else name="Name121">
                            <dgm:alg type="cycle">
                              <dgm:param type="ctrShpMap" val="fNode"/>
                              <dgm:param type="stAng" val="67.5"/>
                              <dgm:param type="spanAng" val="-135"/>
                            </dgm:alg>
                          </dgm:else>
                        </dgm:choose>
                      </dgm:if>
                      <dgm:if name="Name122" axis="ch" ptType="node" func="cnt" op="equ" val="5">
                        <dgm:choose name="Name123">
                          <dgm:if name="Name124" axis="ch ch" ptType="node node" st="1 1" cnt="1 0" func="cnt" op="equ" val="1">
                            <dgm:alg type="cycle">
                              <dgm:param type="ctrShpMap" val="fNode"/>
                              <dgm:param type="stAng" val="0"/>
                            </dgm:alg>
                          </dgm:if>
                          <dgm:if name="Name125" axis="ch ch" ptType="node node" st="1 1" cnt="1 0" func="cnt" op="equ" val="2">
                            <dgm:alg type="cycle">
                              <dgm:param type="ctrShpMap" val="fNode"/>
                              <dgm:param type="stAng" val="45"/>
                              <dgm:param type="spanAng" val="-90"/>
                            </dgm:alg>
                          </dgm:if>
                          <dgm:else name="Name126">
                            <dgm:alg type="cycle">
                              <dgm:param type="ctrShpMap" val="fNode"/>
                              <dgm:param type="stAng" val="0"/>
                              <dgm:param type="spanAng" val="-360"/>
                            </dgm:alg>
                          </dgm:else>
                        </dgm:choose>
                      </dgm:if>
                      <dgm:if name="Name127" axis="ch" ptType="node" func="cnt" op="equ" val="6">
                        <dgm:choose name="Name128">
                          <dgm:if name="Name129" axis="ch ch" ptType="node node" st="1 1" cnt="1 0" func="cnt" op="equ" val="1">
                            <dgm:alg type="cycle">
                              <dgm:param type="ctrShpMap" val="fNode"/>
                              <dgm:param type="stAng" val="0"/>
                            </dgm:alg>
                          </dgm:if>
                          <dgm:if name="Name130" axis="ch ch" ptType="node node" st="1 1" cnt="1 0" func="cnt" op="equ" val="2">
                            <dgm:alg type="cycle">
                              <dgm:param type="ctrShpMap" val="fNode"/>
                              <dgm:param type="stAng" val="45"/>
                              <dgm:param type="spanAng" val="-90"/>
                            </dgm:alg>
                          </dgm:if>
                          <dgm:else name="Name131">
                            <dgm:alg type="cycle">
                              <dgm:param type="ctrShpMap" val="fNode"/>
                              <dgm:param type="stAng" val="0"/>
                              <dgm:param type="spanAng" val="-360"/>
                            </dgm:alg>
                          </dgm:else>
                        </dgm:choose>
                      </dgm:if>
                      <dgm:if name="Name132" axis="ch" ptType="node" func="cnt" op="gte" val="7">
                        <dgm:choose name="Name133">
                          <dgm:if name="Name134" axis="ch ch" ptType="node node" st="1 1" cnt="1 0" func="cnt" op="equ" val="1">
                            <dgm:alg type="cycle">
                              <dgm:param type="ctrShpMap" val="fNode"/>
                              <dgm:param type="stAng" val="0"/>
                            </dgm:alg>
                          </dgm:if>
                          <dgm:if name="Name135" axis="ch ch" ptType="node node" st="1 1" cnt="1 0" func="cnt" op="equ" val="2">
                            <dgm:alg type="cycle">
                              <dgm:param type="ctrShpMap" val="fNode"/>
                              <dgm:param type="stAng" val="45"/>
                              <dgm:param type="spanAng" val="-90"/>
                            </dgm:alg>
                          </dgm:if>
                          <dgm:else name="Name136">
                            <dgm:alg type="cycle">
                              <dgm:param type="ctrShpMap" val="fNode"/>
                              <dgm:param type="stAng" val="0"/>
                              <dgm:param type="spanAng" val="-360"/>
                            </dgm:alg>
                          </dgm:else>
                        </dgm:choose>
                      </dgm:if>
                      <dgm:else name="Name137"/>
                    </dgm:choose>
                  </dgm:else>
                </dgm:choose>
                <dgm:shape xmlns:r="http://schemas.openxmlformats.org/officeDocument/2006/relationships" r:blip="">
                  <dgm:adjLst/>
                </dgm:shape>
                <dgm:presOf/>
                <dgm:constrLst>
                  <dgm:constr type="sp" refType="w" fact="0.1"/>
                  <dgm:constr type="sibSp" refType="w" fact="0.1"/>
                </dgm:constrLst>
                <dgm:forEach name="Name138" axis="ch" ptType="node" cnt="1">
                  <dgm:layoutNode name="childCenter1"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139" axis="ch">
                    <dgm:forEach name="Name140" axis="self" ptType="parTrans">
                      <dgm:layoutNode name="Name141">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142" axis="self" ptType="node">
                      <dgm:layoutNode name="text1"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143" axis="ch" ptType="parTrans" cnt="1">
                <dgm:layoutNode name="Name144">
                  <dgm:alg type="conn">
                    <dgm:param type="dim" val="1D"/>
                    <dgm:param type="begPts" val="auto"/>
                    <dgm:param type="endPts" val="auto"/>
                    <dgm:param type="endSty" val="noArr"/>
                    <dgm:param type="srcNode" val="textCenter"/>
                    <dgm:param type="dstNode" val="childCenter1"/>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145"/>
          </dgm:choose>
          <dgm:choose name="Name146">
            <dgm:if name="Name147" axis="ch" ptType="node" func="cnt" op="gte" val="2">
              <dgm:layoutNode name="cycle_2">
                <dgm:choose name="Name148">
                  <dgm:if name="Name149" func="var" arg="dir" op="equ" val="norm">
                    <dgm:choose name="Name150">
                      <dgm:if name="Name151" axis="ch" ptType="node" func="cnt" op="equ" val="2">
                        <dgm:choose name="Name152">
                          <dgm:if name="Name153" axis="ch ch" ptType="node node" st="2 1" cnt="1 0" func="cnt" op="equ" val="1">
                            <dgm:alg type="cycle">
                              <dgm:param type="ctrShpMap" val="fNode"/>
                              <dgm:param type="stAng" val="180"/>
                            </dgm:alg>
                          </dgm:if>
                          <dgm:if name="Name154" axis="ch ch" ptType="node node" st="2 1" cnt="1 0" func="cnt" op="equ" val="2">
                            <dgm:alg type="cycle">
                              <dgm:param type="ctrShpMap" val="fNode"/>
                              <dgm:param type="stAng" val="135"/>
                              <dgm:param type="spanAng" val="90"/>
                            </dgm:alg>
                          </dgm:if>
                          <dgm:else name="Name155">
                            <dgm:alg type="cycle">
                              <dgm:param type="ctrShpMap" val="fNode"/>
                              <dgm:param type="stAng" val="90"/>
                              <dgm:param type="spanAng" val="180"/>
                            </dgm:alg>
                          </dgm:else>
                        </dgm:choose>
                      </dgm:if>
                      <dgm:if name="Name156" axis="ch" ptType="node" func="cnt" op="equ" val="3">
                        <dgm:choose name="Name157">
                          <dgm:if name="Name158" axis="ch ch" ptType="node node" st="2 1" cnt="1 0" func="cnt" op="equ" val="1">
                            <dgm:alg type="cycle">
                              <dgm:param type="ctrShpMap" val="fNode"/>
                              <dgm:param type="stAng" val="120"/>
                              <dgm:param type="horzAlign" val="r"/>
                              <dgm:param type="vertAlign" val="b"/>
                            </dgm:alg>
                          </dgm:if>
                          <dgm:if name="Name159" axis="ch ch" ptType="node node" st="2 1" cnt="1 0" func="cnt" op="equ" val="2">
                            <dgm:alg type="cycle">
                              <dgm:param type="ctrShpMap" val="fNode"/>
                              <dgm:param type="stAng" val="75"/>
                              <dgm:param type="spanAng" val="90"/>
                              <dgm:param type="horzAlign" val="r"/>
                              <dgm:param type="vertAlign" val="b"/>
                            </dgm:alg>
                          </dgm:if>
                          <dgm:else name="Name160">
                            <dgm:alg type="cycle">
                              <dgm:param type="ctrShpMap" val="fNode"/>
                              <dgm:param type="stAng" val="30"/>
                              <dgm:param type="spanAng" val="180"/>
                            </dgm:alg>
                          </dgm:else>
                        </dgm:choose>
                      </dgm:if>
                      <dgm:if name="Name161" axis="ch" ptType="node" func="cnt" op="equ" val="4">
                        <dgm:choose name="Name162">
                          <dgm:if name="Name163" axis="ch ch" ptType="node node" st="2 1" cnt="1 0" func="cnt" op="equ" val="1">
                            <dgm:alg type="cycle">
                              <dgm:param type="ctrShpMap" val="fNode"/>
                              <dgm:param type="stAng" val="90"/>
                            </dgm:alg>
                          </dgm:if>
                          <dgm:if name="Name164" axis="ch ch" ptType="node node" st="2 1" cnt="1 0" func="cnt" op="equ" val="2">
                            <dgm:alg type="cycle">
                              <dgm:param type="ctrShpMap" val="fNode"/>
                              <dgm:param type="stAng" val="45"/>
                              <dgm:param type="spanAng" val="90"/>
                            </dgm:alg>
                          </dgm:if>
                          <dgm:else name="Name165">
                            <dgm:alg type="cycle">
                              <dgm:param type="ctrShpMap" val="fNode"/>
                              <dgm:param type="stAng" val="22.5"/>
                              <dgm:param type="spanAng" val="135"/>
                            </dgm:alg>
                          </dgm:else>
                        </dgm:choose>
                      </dgm:if>
                      <dgm:if name="Name166" axis="ch" ptType="node" func="cnt" op="equ" val="5">
                        <dgm:choose name="Name167">
                          <dgm:if name="Name168" axis="ch ch" ptType="node node" st="2 1" cnt="1 0" func="cnt" op="equ" val="1">
                            <dgm:alg type="cycle">
                              <dgm:param type="ctrShpMap" val="fNode"/>
                              <dgm:param type="stAng" val="72"/>
                            </dgm:alg>
                          </dgm:if>
                          <dgm:if name="Name169" axis="ch ch" ptType="node node" st="2 1" cnt="1 0" func="cnt" op="equ" val="2">
                            <dgm:alg type="cycle">
                              <dgm:param type="ctrShpMap" val="fNode"/>
                              <dgm:param type="stAng" val="27"/>
                              <dgm:param type="spanAng" val="90"/>
                            </dgm:alg>
                          </dgm:if>
                          <dgm:else name="Name170">
                            <dgm:alg type="cycle">
                              <dgm:param type="ctrShpMap" val="fNode"/>
                              <dgm:param type="stAng" val="0"/>
                              <dgm:param type="spanAng" val="360"/>
                            </dgm:alg>
                          </dgm:else>
                        </dgm:choose>
                      </dgm:if>
                      <dgm:if name="Name171" axis="ch" ptType="node" func="cnt" op="equ" val="6">
                        <dgm:choose name="Name172">
                          <dgm:if name="Name173" axis="ch ch" ptType="node node" st="2 1" cnt="1 0" func="cnt" op="equ" val="1">
                            <dgm:alg type="cycle">
                              <dgm:param type="ctrShpMap" val="fNode"/>
                              <dgm:param type="stAng" val="60"/>
                            </dgm:alg>
                          </dgm:if>
                          <dgm:if name="Name174" axis="ch ch" ptType="node node" st="2 1" cnt="1 0" func="cnt" op="equ" val="2">
                            <dgm:alg type="cycle">
                              <dgm:param type="ctrShpMap" val="fNode"/>
                              <dgm:param type="stAng" val="15"/>
                              <dgm:param type="spanAng" val="90"/>
                            </dgm:alg>
                          </dgm:if>
                          <dgm:else name="Name175">
                            <dgm:alg type="cycle">
                              <dgm:param type="ctrShpMap" val="fNode"/>
                              <dgm:param type="stAng" val="0"/>
                              <dgm:param type="spanAng" val="360"/>
                            </dgm:alg>
                          </dgm:else>
                        </dgm:choose>
                      </dgm:if>
                      <dgm:if name="Name176" axis="ch" ptType="node" func="cnt" op="gte" val="7">
                        <dgm:choose name="Name177">
                          <dgm:if name="Name178" axis="ch ch" ptType="node node" st="2 1" cnt="1 0" func="cnt" op="equ" val="1">
                            <dgm:alg type="cycle">
                              <dgm:param type="ctrShpMap" val="fNode"/>
                              <dgm:param type="stAng" val="51"/>
                            </dgm:alg>
                          </dgm:if>
                          <dgm:if name="Name179" axis="ch ch" ptType="node node" st="2 1" cnt="1 0" func="cnt" op="equ" val="2">
                            <dgm:alg type="cycle">
                              <dgm:param type="ctrShpMap" val="fNode"/>
                              <dgm:param type="stAng" val="6"/>
                              <dgm:param type="spanAng" val="90"/>
                            </dgm:alg>
                          </dgm:if>
                          <dgm:else name="Name180">
                            <dgm:alg type="cycle">
                              <dgm:param type="ctrShpMap" val="fNode"/>
                              <dgm:param type="stAng" val="0"/>
                              <dgm:param type="spanAng" val="360"/>
                            </dgm:alg>
                          </dgm:else>
                        </dgm:choose>
                      </dgm:if>
                      <dgm:else name="Name181"/>
                    </dgm:choose>
                  </dgm:if>
                  <dgm:else name="Name182">
                    <dgm:choose name="Name183">
                      <dgm:if name="Name184" axis="ch" ptType="node" func="cnt" op="equ" val="2">
                        <dgm:choose name="Name185">
                          <dgm:if name="Name186" axis="ch ch" ptType="node node" st="2 1" cnt="1 0" func="cnt" op="equ" val="1">
                            <dgm:alg type="cycle">
                              <dgm:param type="ctrShpMap" val="fNode"/>
                              <dgm:param type="stAng" val="180"/>
                            </dgm:alg>
                          </dgm:if>
                          <dgm:if name="Name187" axis="ch ch" ptType="node node" st="2 1" cnt="1 0" func="cnt" op="equ" val="2">
                            <dgm:alg type="cycle">
                              <dgm:param type="ctrShpMap" val="fNode"/>
                              <dgm:param type="stAng" val="225"/>
                              <dgm:param type="spanAng" val="-90"/>
                            </dgm:alg>
                          </dgm:if>
                          <dgm:else name="Name188">
                            <dgm:alg type="cycle">
                              <dgm:param type="ctrShpMap" val="fNode"/>
                              <dgm:param type="stAng" val="270"/>
                              <dgm:param type="spanAng" val="-180"/>
                            </dgm:alg>
                          </dgm:else>
                        </dgm:choose>
                      </dgm:if>
                      <dgm:if name="Name189" axis="ch" ptType="node" func="cnt" op="equ" val="3">
                        <dgm:choose name="Name190">
                          <dgm:if name="Name191" axis="ch ch" ptType="node node" st="2 1" cnt="1 0" func="cnt" op="equ" val="1">
                            <dgm:alg type="cycle">
                              <dgm:param type="ctrShpMap" val="fNode"/>
                              <dgm:param type="stAng" val="240"/>
                              <dgm:param type="horzAlign" val="l"/>
                              <dgm:param type="vertAlign" val="b"/>
                            </dgm:alg>
                          </dgm:if>
                          <dgm:if name="Name192" axis="ch ch" ptType="node node" st="2 1" cnt="1 0" func="cnt" op="equ" val="2">
                            <dgm:alg type="cycle">
                              <dgm:param type="ctrShpMap" val="fNode"/>
                              <dgm:param type="stAng" val="285"/>
                              <dgm:param type="spanAng" val="-90"/>
                              <dgm:param type="horzAlign" val="l"/>
                              <dgm:param type="vertAlign" val="b"/>
                            </dgm:alg>
                          </dgm:if>
                          <dgm:else name="Name193">
                            <dgm:alg type="cycle">
                              <dgm:param type="ctrShpMap" val="fNode"/>
                              <dgm:param type="stAng" val="330"/>
                              <dgm:param type="spanAng" val="-180"/>
                            </dgm:alg>
                          </dgm:else>
                        </dgm:choose>
                      </dgm:if>
                      <dgm:if name="Name194" axis="ch" ptType="node" func="cnt" op="equ" val="4">
                        <dgm:choose name="Name195">
                          <dgm:if name="Name196" axis="ch ch" ptType="node node" st="2 1" cnt="1 0" func="cnt" op="equ" val="1">
                            <dgm:alg type="cycle">
                              <dgm:param type="ctrShpMap" val="fNode"/>
                              <dgm:param type="stAng" val="270"/>
                            </dgm:alg>
                          </dgm:if>
                          <dgm:if name="Name197" axis="ch ch" ptType="node node" st="2 1" cnt="1 0" func="cnt" op="equ" val="2">
                            <dgm:alg type="cycle">
                              <dgm:param type="ctrShpMap" val="fNode"/>
                              <dgm:param type="stAng" val="315"/>
                              <dgm:param type="spanAng" val="-90"/>
                            </dgm:alg>
                          </dgm:if>
                          <dgm:else name="Name198">
                            <dgm:alg type="cycle">
                              <dgm:param type="ctrShpMap" val="fNode"/>
                              <dgm:param type="stAng" val="337.5"/>
                              <dgm:param type="spanAng" val="-135"/>
                            </dgm:alg>
                          </dgm:else>
                        </dgm:choose>
                      </dgm:if>
                      <dgm:if name="Name199" axis="ch" ptType="node" func="cnt" op="equ" val="5">
                        <dgm:choose name="Name200">
                          <dgm:if name="Name201" axis="ch ch" ptType="node node" st="2 1" cnt="1 0" func="cnt" op="equ" val="1">
                            <dgm:alg type="cycle">
                              <dgm:param type="ctrShpMap" val="fNode"/>
                              <dgm:param type="stAng" val="288"/>
                            </dgm:alg>
                          </dgm:if>
                          <dgm:if name="Name202" axis="ch ch" ptType="node node" st="2 1" cnt="1 0" func="cnt" op="equ" val="2">
                            <dgm:alg type="cycle">
                              <dgm:param type="ctrShpMap" val="fNode"/>
                              <dgm:param type="stAng" val="333"/>
                              <dgm:param type="spanAng" val="-90"/>
                            </dgm:alg>
                          </dgm:if>
                          <dgm:else name="Name203">
                            <dgm:alg type="cycle">
                              <dgm:param type="ctrShpMap" val="fNode"/>
                              <dgm:param type="stAng" val="0"/>
                              <dgm:param type="spanAng" val="-360"/>
                            </dgm:alg>
                          </dgm:else>
                        </dgm:choose>
                      </dgm:if>
                      <dgm:if name="Name204" axis="ch" ptType="node" func="cnt" op="equ" val="6">
                        <dgm:choose name="Name205">
                          <dgm:if name="Name206" axis="ch ch" ptType="node node" st="2 1" cnt="1 0" func="cnt" op="equ" val="1">
                            <dgm:alg type="cycle">
                              <dgm:param type="ctrShpMap" val="fNode"/>
                              <dgm:param type="stAng" val="300"/>
                            </dgm:alg>
                          </dgm:if>
                          <dgm:if name="Name207" axis="ch ch" ptType="node node" st="2 1" cnt="1 0" func="cnt" op="equ" val="2">
                            <dgm:alg type="cycle">
                              <dgm:param type="ctrShpMap" val="fNode"/>
                              <dgm:param type="stAng" val="345"/>
                              <dgm:param type="spanAng" val="-90"/>
                            </dgm:alg>
                          </dgm:if>
                          <dgm:else name="Name208">
                            <dgm:alg type="cycle">
                              <dgm:param type="ctrShpMap" val="fNode"/>
                              <dgm:param type="stAng" val="0"/>
                              <dgm:param type="spanAng" val="-360"/>
                            </dgm:alg>
                          </dgm:else>
                        </dgm:choose>
                      </dgm:if>
                      <dgm:if name="Name209" axis="ch" ptType="node" func="cnt" op="gte" val="7">
                        <dgm:choose name="Name210">
                          <dgm:if name="Name211" axis="ch ch" ptType="node node" st="2 1" cnt="1 0" func="cnt" op="equ" val="1">
                            <dgm:alg type="cycle">
                              <dgm:param type="ctrShpMap" val="fNode"/>
                              <dgm:param type="stAng" val="308"/>
                            </dgm:alg>
                          </dgm:if>
                          <dgm:if name="Name212" axis="ch ch" ptType="node node" st="2 1" cnt="1 0" func="cnt" op="equ" val="2">
                            <dgm:alg type="cycle">
                              <dgm:param type="ctrShpMap" val="fNode"/>
                              <dgm:param type="stAng" val="353"/>
                              <dgm:param type="spanAng" val="-90"/>
                            </dgm:alg>
                          </dgm:if>
                          <dgm:else name="Name213">
                            <dgm:alg type="cycle">
                              <dgm:param type="ctrShpMap" val="fNode"/>
                              <dgm:param type="stAng" val="0"/>
                              <dgm:param type="spanAng" val="-360"/>
                            </dgm:alg>
                          </dgm:else>
                        </dgm:choose>
                      </dgm:if>
                      <dgm:else name="Name214"/>
                    </dgm:choose>
                  </dgm:else>
                </dgm:choose>
                <dgm:shape xmlns:r="http://schemas.openxmlformats.org/officeDocument/2006/relationships" r:blip="">
                  <dgm:adjLst/>
                </dgm:shape>
                <dgm:presOf/>
                <dgm:constrLst>
                  <dgm:constr type="sp" refType="w" fact="0.1"/>
                  <dgm:constr type="sibSp" refType="w" fact="0.1"/>
                </dgm:constrLst>
                <dgm:forEach name="Name215" axis="ch" ptType="node" st="2" cnt="1">
                  <dgm:layoutNode name="childCenter2"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16" axis="ch">
                    <dgm:forEach name="Name217" axis="self" ptType="parTrans">
                      <dgm:layoutNode name="Name218">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19" axis="self" ptType="node">
                      <dgm:layoutNode name="text2"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20" axis="ch" ptType="parTrans" st="2" cnt="1">
                <dgm:layoutNode name="Name221">
                  <dgm:alg type="conn">
                    <dgm:param type="dim" val="1D"/>
                    <dgm:param type="begPts" val="auto"/>
                    <dgm:param type="endPts" val="auto"/>
                    <dgm:param type="endSty" val="noArr"/>
                    <dgm:param type="srcNode" val="textCenter"/>
                    <dgm:param type="dstNode" val="childCenter2"/>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22"/>
          </dgm:choose>
          <dgm:choose name="Name223">
            <dgm:if name="Name224" axis="ch" ptType="node" func="cnt" op="gte" val="3">
              <dgm:layoutNode name="cycle_3">
                <dgm:choose name="Name225">
                  <dgm:if name="Name226" func="var" arg="dir" op="equ" val="norm">
                    <dgm:choose name="Name227">
                      <dgm:if name="Name228" axis="ch" ptType="node" func="cnt" op="equ" val="3">
                        <dgm:choose name="Name229">
                          <dgm:if name="Name230" axis="ch ch" ptType="node node" st="3 1" cnt="1 0" func="cnt" op="equ" val="1">
                            <dgm:alg type="cycle">
                              <dgm:param type="ctrShpMap" val="fNode"/>
                              <dgm:param type="stAng" val="240"/>
                              <dgm:param type="horzAlign" val="l"/>
                              <dgm:param type="vertAlign" val="b"/>
                            </dgm:alg>
                          </dgm:if>
                          <dgm:if name="Name231" axis="ch ch" ptType="node node" st="3 1" cnt="1 0" func="cnt" op="equ" val="2">
                            <dgm:alg type="cycle">
                              <dgm:param type="ctrShpMap" val="fNode"/>
                              <dgm:param type="stAng" val="195"/>
                              <dgm:param type="spanAng" val="90"/>
                              <dgm:param type="horzAlign" val="l"/>
                              <dgm:param type="vertAlign" val="b"/>
                            </dgm:alg>
                          </dgm:if>
                          <dgm:else name="Name232">
                            <dgm:alg type="cycle">
                              <dgm:param type="ctrShpMap" val="fNode"/>
                              <dgm:param type="stAng" val="150"/>
                              <dgm:param type="spanAng" val="180"/>
                            </dgm:alg>
                          </dgm:else>
                        </dgm:choose>
                      </dgm:if>
                      <dgm:if name="Name233" axis="ch" ptType="node" func="cnt" op="equ" val="4">
                        <dgm:choose name="Name234">
                          <dgm:if name="Name235" axis="ch ch" ptType="node node" st="3 1" cnt="1 0" func="cnt" op="equ" val="1">
                            <dgm:alg type="cycle">
                              <dgm:param type="ctrShpMap" val="fNode"/>
                              <dgm:param type="stAng" val="180"/>
                            </dgm:alg>
                          </dgm:if>
                          <dgm:if name="Name236" axis="ch ch" ptType="node node" st="3 1" cnt="1 0" func="cnt" op="equ" val="2">
                            <dgm:alg type="cycle">
                              <dgm:param type="ctrShpMap" val="fNode"/>
                              <dgm:param type="stAng" val="135"/>
                              <dgm:param type="spanAng" val="90"/>
                            </dgm:alg>
                          </dgm:if>
                          <dgm:else name="Name237">
                            <dgm:alg type="cycle">
                              <dgm:param type="ctrShpMap" val="fNode"/>
                              <dgm:param type="stAng" val="112.5"/>
                              <dgm:param type="spanAng" val="135"/>
                            </dgm:alg>
                          </dgm:else>
                        </dgm:choose>
                      </dgm:if>
                      <dgm:if name="Name238" axis="ch" ptType="node" func="cnt" op="equ" val="5">
                        <dgm:choose name="Name239">
                          <dgm:if name="Name240" axis="ch ch" ptType="node node" st="3 1" cnt="1 0" func="cnt" op="equ" val="1">
                            <dgm:alg type="cycle">
                              <dgm:param type="ctrShpMap" val="fNode"/>
                              <dgm:param type="stAng" val="144"/>
                            </dgm:alg>
                          </dgm:if>
                          <dgm:if name="Name241" axis="ch ch" ptType="node node" st="3 1" cnt="1 0" func="cnt" op="equ" val="2">
                            <dgm:alg type="cycle">
                              <dgm:param type="ctrShpMap" val="fNode"/>
                              <dgm:param type="stAng" val="99"/>
                              <dgm:param type="spanAng" val="90"/>
                            </dgm:alg>
                          </dgm:if>
                          <dgm:else name="Name242">
                            <dgm:alg type="cycle">
                              <dgm:param type="ctrShpMap" val="fNode"/>
                              <dgm:param type="stAng" val="0"/>
                              <dgm:param type="spanAng" val="360"/>
                            </dgm:alg>
                          </dgm:else>
                        </dgm:choose>
                      </dgm:if>
                      <dgm:if name="Name243" axis="ch" ptType="node" func="cnt" op="equ" val="6">
                        <dgm:choose name="Name244">
                          <dgm:if name="Name245" axis="ch ch" ptType="node node" st="3 1" cnt="1 0" func="cnt" op="equ" val="1">
                            <dgm:alg type="cycle">
                              <dgm:param type="ctrShpMap" val="fNode"/>
                              <dgm:param type="stAng" val="120"/>
                            </dgm:alg>
                          </dgm:if>
                          <dgm:if name="Name246" axis="ch ch" ptType="node node" st="3 1" cnt="1 0" func="cnt" op="equ" val="2">
                            <dgm:alg type="cycle">
                              <dgm:param type="ctrShpMap" val="fNode"/>
                              <dgm:param type="stAng" val="75"/>
                              <dgm:param type="spanAng" val="90"/>
                            </dgm:alg>
                          </dgm:if>
                          <dgm:else name="Name247">
                            <dgm:alg type="cycle">
                              <dgm:param type="ctrShpMap" val="fNode"/>
                              <dgm:param type="stAng" val="0"/>
                              <dgm:param type="spanAng" val="360"/>
                            </dgm:alg>
                          </dgm:else>
                        </dgm:choose>
                      </dgm:if>
                      <dgm:if name="Name248" axis="ch" ptType="node" func="cnt" op="gte" val="7">
                        <dgm:choose name="Name249">
                          <dgm:if name="Name250" axis="ch ch" ptType="node node" st="3 1" cnt="1 0" func="cnt" op="equ" val="1">
                            <dgm:alg type="cycle">
                              <dgm:param type="ctrShpMap" val="fNode"/>
                              <dgm:param type="stAng" val="102"/>
                            </dgm:alg>
                          </dgm:if>
                          <dgm:if name="Name251" axis="ch ch" ptType="node node" st="3 1" cnt="1 0" func="cnt" op="equ" val="2">
                            <dgm:alg type="cycle">
                              <dgm:param type="ctrShpMap" val="fNode"/>
                              <dgm:param type="stAng" val="57"/>
                              <dgm:param type="spanAng" val="90"/>
                            </dgm:alg>
                          </dgm:if>
                          <dgm:else name="Name252">
                            <dgm:alg type="cycle">
                              <dgm:param type="ctrShpMap" val="fNode"/>
                              <dgm:param type="stAng" val="0"/>
                              <dgm:param type="spanAng" val="360"/>
                            </dgm:alg>
                          </dgm:else>
                        </dgm:choose>
                      </dgm:if>
                      <dgm:else name="Name253"/>
                    </dgm:choose>
                  </dgm:if>
                  <dgm:else name="Name254">
                    <dgm:choose name="Name255">
                      <dgm:if name="Name256" axis="ch" ptType="node" func="cnt" op="equ" val="3">
                        <dgm:choose name="Name257">
                          <dgm:if name="Name258" axis="ch ch" ptType="node node" st="3 1" cnt="1 0" func="cnt" op="equ" val="1">
                            <dgm:alg type="cycle">
                              <dgm:param type="ctrShpMap" val="fNode"/>
                              <dgm:param type="stAng" val="120"/>
                              <dgm:param type="horzAlign" val="r"/>
                              <dgm:param type="vertAlign" val="b"/>
                            </dgm:alg>
                          </dgm:if>
                          <dgm:if name="Name259" axis="ch ch" ptType="node node" st="3 1" cnt="1 0" func="cnt" op="equ" val="2">
                            <dgm:alg type="cycle">
                              <dgm:param type="ctrShpMap" val="fNode"/>
                              <dgm:param type="stAng" val="165"/>
                              <dgm:param type="spanAng" val="-90"/>
                              <dgm:param type="horzAlign" val="r"/>
                              <dgm:param type="vertAlign" val="b"/>
                            </dgm:alg>
                          </dgm:if>
                          <dgm:else name="Name260">
                            <dgm:alg type="cycle">
                              <dgm:param type="ctrShpMap" val="fNode"/>
                              <dgm:param type="stAng" val="210"/>
                              <dgm:param type="spanAng" val="-180"/>
                            </dgm:alg>
                          </dgm:else>
                        </dgm:choose>
                      </dgm:if>
                      <dgm:if name="Name261" axis="ch" ptType="node" func="cnt" op="equ" val="4">
                        <dgm:choose name="Name262">
                          <dgm:if name="Name263" axis="ch ch" ptType="node node" st="3 1" cnt="1 0" func="cnt" op="equ" val="1">
                            <dgm:alg type="cycle">
                              <dgm:param type="ctrShpMap" val="fNode"/>
                              <dgm:param type="stAng" val="180"/>
                            </dgm:alg>
                          </dgm:if>
                          <dgm:if name="Name264" axis="ch ch" ptType="node node" st="3 1" cnt="1 0" func="cnt" op="equ" val="2">
                            <dgm:alg type="cycle">
                              <dgm:param type="ctrShpMap" val="fNode"/>
                              <dgm:param type="stAng" val="225"/>
                              <dgm:param type="spanAng" val="-90"/>
                            </dgm:alg>
                          </dgm:if>
                          <dgm:else name="Name265">
                            <dgm:alg type="cycle">
                              <dgm:param type="ctrShpMap" val="fNode"/>
                              <dgm:param type="stAng" val="247.5"/>
                              <dgm:param type="spanAng" val="-135"/>
                            </dgm:alg>
                          </dgm:else>
                        </dgm:choose>
                      </dgm:if>
                      <dgm:if name="Name266" axis="ch" ptType="node" func="cnt" op="equ" val="5">
                        <dgm:choose name="Name267">
                          <dgm:if name="Name268" axis="ch ch" ptType="node node" st="3 1" cnt="1 0" func="cnt" op="equ" val="1">
                            <dgm:alg type="cycle">
                              <dgm:param type="ctrShpMap" val="fNode"/>
                              <dgm:param type="stAng" val="216"/>
                            </dgm:alg>
                          </dgm:if>
                          <dgm:if name="Name269" axis="ch ch" ptType="node node" st="3 1" cnt="1 0" func="cnt" op="equ" val="2">
                            <dgm:alg type="cycle">
                              <dgm:param type="ctrShpMap" val="fNode"/>
                              <dgm:param type="stAng" val="261"/>
                              <dgm:param type="spanAng" val="-90"/>
                            </dgm:alg>
                          </dgm:if>
                          <dgm:else name="Name270">
                            <dgm:alg type="cycle">
                              <dgm:param type="ctrShpMap" val="fNode"/>
                              <dgm:param type="stAng" val="0"/>
                              <dgm:param type="spanAng" val="-360"/>
                            </dgm:alg>
                          </dgm:else>
                        </dgm:choose>
                      </dgm:if>
                      <dgm:if name="Name271" axis="ch" ptType="node" func="cnt" op="equ" val="6">
                        <dgm:choose name="Name272">
                          <dgm:if name="Name273" axis="ch ch" ptType="node node" st="3 1" cnt="1 0" func="cnt" op="equ" val="1">
                            <dgm:alg type="cycle">
                              <dgm:param type="ctrShpMap" val="fNode"/>
                              <dgm:param type="stAng" val="240"/>
                            </dgm:alg>
                          </dgm:if>
                          <dgm:if name="Name274" axis="ch ch" ptType="node node" st="3 1" cnt="1 0" func="cnt" op="equ" val="2">
                            <dgm:alg type="cycle">
                              <dgm:param type="ctrShpMap" val="fNode"/>
                              <dgm:param type="stAng" val="285"/>
                              <dgm:param type="spanAng" val="-90"/>
                            </dgm:alg>
                          </dgm:if>
                          <dgm:else name="Name275">
                            <dgm:alg type="cycle">
                              <dgm:param type="ctrShpMap" val="fNode"/>
                              <dgm:param type="stAng" val="0"/>
                              <dgm:param type="spanAng" val="-360"/>
                            </dgm:alg>
                          </dgm:else>
                        </dgm:choose>
                      </dgm:if>
                      <dgm:if name="Name276" axis="ch" ptType="node" func="cnt" op="gte" val="7">
                        <dgm:choose name="Name277">
                          <dgm:if name="Name278" axis="ch ch" ptType="node node" st="3 1" cnt="1 0" func="cnt" op="equ" val="1">
                            <dgm:alg type="cycle">
                              <dgm:param type="ctrShpMap" val="fNode"/>
                              <dgm:param type="stAng" val="257"/>
                            </dgm:alg>
                          </dgm:if>
                          <dgm:if name="Name279" axis="ch ch" ptType="node node" st="3 1" cnt="1 0" func="cnt" op="equ" val="2">
                            <dgm:alg type="cycle">
                              <dgm:param type="ctrShpMap" val="fNode"/>
                              <dgm:param type="stAng" val="302"/>
                              <dgm:param type="spanAng" val="-90"/>
                            </dgm:alg>
                          </dgm:if>
                          <dgm:else name="Name280">
                            <dgm:alg type="cycle">
                              <dgm:param type="ctrShpMap" val="fNode"/>
                              <dgm:param type="stAng" val="0"/>
                              <dgm:param type="spanAng" val="-360"/>
                            </dgm:alg>
                          </dgm:else>
                        </dgm:choose>
                      </dgm:if>
                      <dgm:else name="Name281"/>
                    </dgm:choose>
                  </dgm:else>
                </dgm:choose>
                <dgm:shape xmlns:r="http://schemas.openxmlformats.org/officeDocument/2006/relationships" r:blip="">
                  <dgm:adjLst/>
                </dgm:shape>
                <dgm:presOf/>
                <dgm:constrLst>
                  <dgm:constr type="sp" refType="w" fact="0.1"/>
                  <dgm:constr type="sibSp" refType="w" fact="0.1"/>
                </dgm:constrLst>
                <dgm:forEach name="Name282" axis="ch" ptType="node" st="3" cnt="1">
                  <dgm:layoutNode name="childCenter3"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83" axis="ch">
                    <dgm:forEach name="Name284" axis="self" ptType="parTrans">
                      <dgm:layoutNode name="Name285">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86" axis="self" ptType="node">
                      <dgm:layoutNode name="text3"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87" axis="ch" ptType="parTrans" st="3" cnt="1">
                <dgm:layoutNode name="Name288">
                  <dgm:alg type="conn">
                    <dgm:param type="dim" val="1D"/>
                    <dgm:param type="begPts" val="auto"/>
                    <dgm:param type="endPts" val="auto"/>
                    <dgm:param type="endSty" val="noArr"/>
                    <dgm:param type="srcNode" val="textCenter"/>
                    <dgm:param type="dstNode" val="childCenter3"/>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89"/>
          </dgm:choose>
          <dgm:choose name="Name290">
            <dgm:if name="Name291" axis="ch" ptType="node" func="cnt" op="gte" val="4">
              <dgm:layoutNode name="cycle_4">
                <dgm:choose name="Name292">
                  <dgm:if name="Name293" func="var" arg="dir" op="equ" val="norm">
                    <dgm:choose name="Name294">
                      <dgm:if name="Name295" axis="ch" ptType="node" func="cnt" op="equ" val="4">
                        <dgm:choose name="Name296">
                          <dgm:if name="Name297" axis="ch ch" ptType="node node" st="4 1" cnt="1 0" func="cnt" op="equ" val="1">
                            <dgm:alg type="cycle">
                              <dgm:param type="ctrShpMap" val="fNode"/>
                              <dgm:param type="stAng" val="270"/>
                            </dgm:alg>
                          </dgm:if>
                          <dgm:if name="Name298" axis="ch ch" ptType="node node" st="4 1" cnt="1 0" func="cnt" op="equ" val="2">
                            <dgm:alg type="cycle">
                              <dgm:param type="ctrShpMap" val="fNode"/>
                              <dgm:param type="stAng" val="225"/>
                              <dgm:param type="spanAng" val="90"/>
                            </dgm:alg>
                          </dgm:if>
                          <dgm:else name="Name299">
                            <dgm:alg type="cycle">
                              <dgm:param type="ctrShpMap" val="fNode"/>
                              <dgm:param type="stAng" val="202.5"/>
                              <dgm:param type="spanAng" val="135"/>
                            </dgm:alg>
                          </dgm:else>
                        </dgm:choose>
                      </dgm:if>
                      <dgm:if name="Name300" axis="ch" ptType="node" func="cnt" op="equ" val="5">
                        <dgm:choose name="Name301">
                          <dgm:if name="Name302" axis="ch ch" ptType="node node" st="4 1" cnt="1 0" func="cnt" op="equ" val="1">
                            <dgm:alg type="cycle">
                              <dgm:param type="ctrShpMap" val="fNode"/>
                              <dgm:param type="stAng" val="216"/>
                            </dgm:alg>
                          </dgm:if>
                          <dgm:if name="Name303" axis="ch ch" ptType="node node" st="4 1" cnt="1 0" func="cnt" op="equ" val="2">
                            <dgm:alg type="cycle">
                              <dgm:param type="ctrShpMap" val="fNode"/>
                              <dgm:param type="stAng" val="171"/>
                              <dgm:param type="spanAng" val="90"/>
                            </dgm:alg>
                          </dgm:if>
                          <dgm:else name="Name304">
                            <dgm:alg type="cycle">
                              <dgm:param type="ctrShpMap" val="fNode"/>
                              <dgm:param type="stAng" val="0"/>
                              <dgm:param type="spanAng" val="360"/>
                            </dgm:alg>
                          </dgm:else>
                        </dgm:choose>
                      </dgm:if>
                      <dgm:if name="Name305" axis="ch" ptType="node" func="cnt" op="equ" val="6">
                        <dgm:choose name="Name306">
                          <dgm:if name="Name307" axis="ch ch" ptType="node node" st="4 1" cnt="1 0" func="cnt" op="equ" val="1">
                            <dgm:alg type="cycle">
                              <dgm:param type="ctrShpMap" val="fNode"/>
                              <dgm:param type="stAng" val="180"/>
                            </dgm:alg>
                          </dgm:if>
                          <dgm:if name="Name308" axis="ch ch" ptType="node node" st="4 1" cnt="1 0" func="cnt" op="equ" val="2">
                            <dgm:alg type="cycle">
                              <dgm:param type="ctrShpMap" val="fNode"/>
                              <dgm:param type="stAng" val="135"/>
                              <dgm:param type="spanAng" val="90"/>
                            </dgm:alg>
                          </dgm:if>
                          <dgm:else name="Name309">
                            <dgm:alg type="cycle">
                              <dgm:param type="ctrShpMap" val="fNode"/>
                              <dgm:param type="stAng" val="0"/>
                              <dgm:param type="spanAng" val="360"/>
                            </dgm:alg>
                          </dgm:else>
                        </dgm:choose>
                      </dgm:if>
                      <dgm:if name="Name310" axis="ch" ptType="node" func="cnt" op="gte" val="7">
                        <dgm:choose name="Name311">
                          <dgm:if name="Name312" axis="ch ch" ptType="node node" st="4 1" cnt="1 0" func="cnt" op="equ" val="1">
                            <dgm:alg type="cycle">
                              <dgm:param type="ctrShpMap" val="fNode"/>
                              <dgm:param type="stAng" val="154"/>
                            </dgm:alg>
                          </dgm:if>
                          <dgm:if name="Name313" axis="ch ch" ptType="node node" st="4 1" cnt="1 0" func="cnt" op="equ" val="2">
                            <dgm:alg type="cycle">
                              <dgm:param type="ctrShpMap" val="fNode"/>
                              <dgm:param type="stAng" val="109"/>
                              <dgm:param type="spanAng" val="90"/>
                            </dgm:alg>
                          </dgm:if>
                          <dgm:else name="Name314">
                            <dgm:alg type="cycle">
                              <dgm:param type="ctrShpMap" val="fNode"/>
                              <dgm:param type="stAng" val="0"/>
                              <dgm:param type="spanAng" val="360"/>
                            </dgm:alg>
                          </dgm:else>
                        </dgm:choose>
                      </dgm:if>
                      <dgm:else name="Name315"/>
                    </dgm:choose>
                  </dgm:if>
                  <dgm:else name="Name316">
                    <dgm:choose name="Name317">
                      <dgm:if name="Name318" axis="ch" ptType="node" func="cnt" op="equ" val="4">
                        <dgm:choose name="Name319">
                          <dgm:if name="Name320" axis="ch ch" ptType="node node" st="4 1" cnt="1 0" func="cnt" op="equ" val="1">
                            <dgm:alg type="cycle">
                              <dgm:param type="ctrShpMap" val="fNode"/>
                              <dgm:param type="stAng" val="90"/>
                            </dgm:alg>
                          </dgm:if>
                          <dgm:if name="Name321" axis="ch ch" ptType="node node" st="4 1" cnt="1 0" func="cnt" op="equ" val="2">
                            <dgm:alg type="cycle">
                              <dgm:param type="ctrShpMap" val="fNode"/>
                              <dgm:param type="stAng" val="135"/>
                              <dgm:param type="spanAng" val="-90"/>
                            </dgm:alg>
                          </dgm:if>
                          <dgm:else name="Name322">
                            <dgm:alg type="cycle">
                              <dgm:param type="ctrShpMap" val="fNode"/>
                              <dgm:param type="stAng" val="157.5"/>
                              <dgm:param type="spanAng" val="-135"/>
                            </dgm:alg>
                          </dgm:else>
                        </dgm:choose>
                      </dgm:if>
                      <dgm:if name="Name323" axis="ch" ptType="node" func="cnt" op="equ" val="5">
                        <dgm:choose name="Name324">
                          <dgm:if name="Name325" axis="ch ch" ptType="node node" st="4 1" cnt="1 0" func="cnt" op="equ" val="1">
                            <dgm:alg type="cycle">
                              <dgm:param type="ctrShpMap" val="fNode"/>
                              <dgm:param type="stAng" val="144"/>
                            </dgm:alg>
                          </dgm:if>
                          <dgm:if name="Name326" axis="ch ch" ptType="node node" st="4 1" cnt="1 0" func="cnt" op="equ" val="2">
                            <dgm:alg type="cycle">
                              <dgm:param type="ctrShpMap" val="fNode"/>
                              <dgm:param type="stAng" val="189"/>
                              <dgm:param type="spanAng" val="-90"/>
                            </dgm:alg>
                          </dgm:if>
                          <dgm:else name="Name327">
                            <dgm:alg type="cycle">
                              <dgm:param type="ctrShpMap" val="fNode"/>
                              <dgm:param type="stAng" val="0"/>
                              <dgm:param type="spanAng" val="-360"/>
                            </dgm:alg>
                          </dgm:else>
                        </dgm:choose>
                      </dgm:if>
                      <dgm:if name="Name328" axis="ch" ptType="node" func="cnt" op="equ" val="6">
                        <dgm:choose name="Name329">
                          <dgm:if name="Name330" axis="ch ch" ptType="node node" st="4 1" cnt="1 0" func="cnt" op="equ" val="1">
                            <dgm:alg type="cycle">
                              <dgm:param type="ctrShpMap" val="fNode"/>
                              <dgm:param type="stAng" val="180"/>
                            </dgm:alg>
                          </dgm:if>
                          <dgm:if name="Name331" axis="ch ch" ptType="node node" st="4 1" cnt="1 0" func="cnt" op="equ" val="2">
                            <dgm:alg type="cycle">
                              <dgm:param type="ctrShpMap" val="fNode"/>
                              <dgm:param type="stAng" val="225"/>
                              <dgm:param type="spanAng" val="-90"/>
                            </dgm:alg>
                          </dgm:if>
                          <dgm:else name="Name332">
                            <dgm:alg type="cycle">
                              <dgm:param type="ctrShpMap" val="fNode"/>
                              <dgm:param type="stAng" val="0"/>
                              <dgm:param type="spanAng" val="-360"/>
                            </dgm:alg>
                          </dgm:else>
                        </dgm:choose>
                      </dgm:if>
                      <dgm:if name="Name333" axis="ch" ptType="node" func="cnt" op="gte" val="7">
                        <dgm:choose name="Name334">
                          <dgm:if name="Name335" axis="ch ch" ptType="node node" st="4 1" cnt="1 0" func="cnt" op="equ" val="1">
                            <dgm:alg type="cycle">
                              <dgm:param type="ctrShpMap" val="fNode"/>
                              <dgm:param type="stAng" val="205"/>
                            </dgm:alg>
                          </dgm:if>
                          <dgm:if name="Name336" axis="ch ch" ptType="node node" st="4 1" cnt="1 0" func="cnt" op="equ" val="2">
                            <dgm:alg type="cycle">
                              <dgm:param type="ctrShpMap" val="fNode"/>
                              <dgm:param type="stAng" val="250"/>
                              <dgm:param type="spanAng" val="-90"/>
                            </dgm:alg>
                          </dgm:if>
                          <dgm:else name="Name337">
                            <dgm:alg type="cycle">
                              <dgm:param type="ctrShpMap" val="fNode"/>
                              <dgm:param type="stAng" val="0"/>
                              <dgm:param type="spanAng" val="-360"/>
                            </dgm:alg>
                          </dgm:else>
                        </dgm:choose>
                      </dgm:if>
                      <dgm:else name="Name338"/>
                    </dgm:choose>
                  </dgm:else>
                </dgm:choose>
                <dgm:shape xmlns:r="http://schemas.openxmlformats.org/officeDocument/2006/relationships" r:blip="">
                  <dgm:adjLst/>
                </dgm:shape>
                <dgm:presOf/>
                <dgm:constrLst>
                  <dgm:constr type="sp" refType="w" fact="0.1"/>
                  <dgm:constr type="sibSp" refType="w" fact="0.1"/>
                </dgm:constrLst>
                <dgm:forEach name="Name339" axis="ch" ptType="node" st="4" cnt="1">
                  <dgm:layoutNode name="childCenter4"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40" axis="ch">
                    <dgm:forEach name="Name341" axis="self" ptType="parTrans">
                      <dgm:layoutNode name="Name342">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43" axis="self" ptType="node">
                      <dgm:layoutNode name="text4"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44" axis="ch" ptType="parTrans" st="4" cnt="1">
                <dgm:layoutNode name="Name345">
                  <dgm:alg type="conn">
                    <dgm:param type="dim" val="1D"/>
                    <dgm:param type="begPts" val="auto"/>
                    <dgm:param type="endPts" val="auto"/>
                    <dgm:param type="endSty" val="noArr"/>
                    <dgm:param type="srcNode" val="textCenter"/>
                    <dgm:param type="dstNode" val="childCenter4"/>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46"/>
          </dgm:choose>
          <dgm:choose name="Name347">
            <dgm:if name="Name348" axis="ch" ptType="node" func="cnt" op="gte" val="5">
              <dgm:layoutNode name="cycle_5">
                <dgm:choose name="Name349">
                  <dgm:if name="Name350" func="var" arg="dir" op="equ" val="norm">
                    <dgm:choose name="Name351">
                      <dgm:if name="Name352" axis="ch" ptType="node" func="cnt" op="equ" val="5">
                        <dgm:choose name="Name353">
                          <dgm:if name="Name354" axis="ch ch" ptType="node node" st="5 1" cnt="1 0" func="cnt" op="equ" val="1">
                            <dgm:alg type="cycle">
                              <dgm:param type="ctrShpMap" val="fNode"/>
                              <dgm:param type="stAng" val="288"/>
                            </dgm:alg>
                          </dgm:if>
                          <dgm:if name="Name355" axis="ch ch" ptType="node node" st="5 1" cnt="1 0" func="cnt" op="equ" val="2">
                            <dgm:alg type="cycle">
                              <dgm:param type="ctrShpMap" val="fNode"/>
                              <dgm:param type="stAng" val="243"/>
                              <dgm:param type="spanAng" val="90"/>
                            </dgm:alg>
                          </dgm:if>
                          <dgm:else name="Name356">
                            <dgm:alg type="cycle">
                              <dgm:param type="ctrShpMap" val="fNode"/>
                              <dgm:param type="stAng" val="0"/>
                              <dgm:param type="spanAng" val="360"/>
                            </dgm:alg>
                          </dgm:else>
                        </dgm:choose>
                      </dgm:if>
                      <dgm:if name="Name357" axis="ch" ptType="node" func="cnt" op="equ" val="6">
                        <dgm:choose name="Name358">
                          <dgm:if name="Name359" axis="ch ch" ptType="node node" st="5 1" cnt="1 0" func="cnt" op="equ" val="1">
                            <dgm:alg type="cycle">
                              <dgm:param type="ctrShpMap" val="fNode"/>
                              <dgm:param type="stAng" val="240"/>
                            </dgm:alg>
                          </dgm:if>
                          <dgm:if name="Name360" axis="ch ch" ptType="node node" st="5 1" cnt="1 0" func="cnt" op="equ" val="2">
                            <dgm:alg type="cycle">
                              <dgm:param type="ctrShpMap" val="fNode"/>
                              <dgm:param type="stAng" val="195"/>
                              <dgm:param type="spanAng" val="90"/>
                            </dgm:alg>
                          </dgm:if>
                          <dgm:else name="Name361">
                            <dgm:alg type="cycle">
                              <dgm:param type="ctrShpMap" val="fNode"/>
                              <dgm:param type="stAng" val="0"/>
                              <dgm:param type="spanAng" val="360"/>
                            </dgm:alg>
                          </dgm:else>
                        </dgm:choose>
                      </dgm:if>
                      <dgm:if name="Name362" axis="ch" ptType="node" func="cnt" op="gte" val="7">
                        <dgm:choose name="Name363">
                          <dgm:if name="Name364" axis="ch ch" ptType="node node" st="5 1" cnt="1 0" func="cnt" op="equ" val="1">
                            <dgm:alg type="cycle">
                              <dgm:param type="ctrShpMap" val="fNode"/>
                              <dgm:param type="stAng" val="205"/>
                            </dgm:alg>
                          </dgm:if>
                          <dgm:if name="Name365" axis="ch ch" ptType="node node" st="5 1" cnt="1 0" func="cnt" op="equ" val="2">
                            <dgm:alg type="cycle">
                              <dgm:param type="ctrShpMap" val="fNode"/>
                              <dgm:param type="stAng" val="160"/>
                              <dgm:param type="spanAng" val="90"/>
                            </dgm:alg>
                          </dgm:if>
                          <dgm:else name="Name366">
                            <dgm:alg type="cycle">
                              <dgm:param type="ctrShpMap" val="fNode"/>
                              <dgm:param type="stAng" val="0"/>
                              <dgm:param type="spanAng" val="360"/>
                            </dgm:alg>
                          </dgm:else>
                        </dgm:choose>
                      </dgm:if>
                      <dgm:else name="Name367"/>
                    </dgm:choose>
                  </dgm:if>
                  <dgm:else name="Name368">
                    <dgm:choose name="Name369">
                      <dgm:if name="Name370" axis="ch" ptType="node" func="cnt" op="equ" val="5">
                        <dgm:choose name="Name371">
                          <dgm:if name="Name372" axis="ch ch" ptType="node node" st="5 1" cnt="1 0" func="cnt" op="equ" val="1">
                            <dgm:alg type="cycle">
                              <dgm:param type="ctrShpMap" val="fNode"/>
                              <dgm:param type="stAng" val="72"/>
                            </dgm:alg>
                          </dgm:if>
                          <dgm:if name="Name373" axis="ch ch" ptType="node node" st="5 1" cnt="1 0" func="cnt" op="equ" val="2">
                            <dgm:alg type="cycle">
                              <dgm:param type="ctrShpMap" val="fNode"/>
                              <dgm:param type="stAng" val="117"/>
                              <dgm:param type="spanAng" val="-90"/>
                            </dgm:alg>
                          </dgm:if>
                          <dgm:else name="Name374">
                            <dgm:alg type="cycle">
                              <dgm:param type="ctrShpMap" val="fNode"/>
                              <dgm:param type="stAng" val="0"/>
                              <dgm:param type="spanAng" val="-360"/>
                            </dgm:alg>
                          </dgm:else>
                        </dgm:choose>
                      </dgm:if>
                      <dgm:if name="Name375" axis="ch" ptType="node" func="cnt" op="equ" val="6">
                        <dgm:choose name="Name376">
                          <dgm:if name="Name377" axis="ch ch" ptType="node node" st="5 1" cnt="1 0" func="cnt" op="equ" val="1">
                            <dgm:alg type="cycle">
                              <dgm:param type="ctrShpMap" val="fNode"/>
                              <dgm:param type="stAng" val="120"/>
                            </dgm:alg>
                          </dgm:if>
                          <dgm:if name="Name378" axis="ch ch" ptType="node node" st="5 1" cnt="1 0" func="cnt" op="equ" val="2">
                            <dgm:alg type="cycle">
                              <dgm:param type="ctrShpMap" val="fNode"/>
                              <dgm:param type="stAng" val="165"/>
                              <dgm:param type="spanAng" val="-90"/>
                            </dgm:alg>
                          </dgm:if>
                          <dgm:else name="Name379">
                            <dgm:alg type="cycle">
                              <dgm:param type="ctrShpMap" val="fNode"/>
                              <dgm:param type="stAng" val="0"/>
                              <dgm:param type="spanAng" val="-360"/>
                            </dgm:alg>
                          </dgm:else>
                        </dgm:choose>
                      </dgm:if>
                      <dgm:if name="Name380" axis="ch" ptType="node" func="cnt" op="gte" val="7">
                        <dgm:choose name="Name381">
                          <dgm:if name="Name382" axis="ch ch" ptType="node node" st="5 1" cnt="1 0" func="cnt" op="equ" val="1">
                            <dgm:alg type="cycle">
                              <dgm:param type="ctrShpMap" val="fNode"/>
                              <dgm:param type="stAng" val="154"/>
                            </dgm:alg>
                          </dgm:if>
                          <dgm:if name="Name383" axis="ch ch" ptType="node node" st="5 1" cnt="1 0" func="cnt" op="equ" val="2">
                            <dgm:alg type="cycle">
                              <dgm:param type="ctrShpMap" val="fNode"/>
                              <dgm:param type="stAng" val="199"/>
                              <dgm:param type="spanAng" val="-90"/>
                            </dgm:alg>
                          </dgm:if>
                          <dgm:else name="Name384">
                            <dgm:alg type="cycle">
                              <dgm:param type="ctrShpMap" val="fNode"/>
                              <dgm:param type="stAng" val="0"/>
                              <dgm:param type="spanAng" val="-360"/>
                            </dgm:alg>
                          </dgm:else>
                        </dgm:choose>
                      </dgm:if>
                      <dgm:else name="Name385"/>
                    </dgm:choose>
                  </dgm:else>
                </dgm:choose>
                <dgm:shape xmlns:r="http://schemas.openxmlformats.org/officeDocument/2006/relationships" r:blip="">
                  <dgm:adjLst/>
                </dgm:shape>
                <dgm:presOf/>
                <dgm:constrLst>
                  <dgm:constr type="sp" refType="w" fact="0.1"/>
                  <dgm:constr type="sibSp" refType="w" fact="0.1"/>
                </dgm:constrLst>
                <dgm:forEach name="Name386" axis="ch" ptType="node" st="5" cnt="1">
                  <dgm:layoutNode name="childCenter5"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87" axis="ch">
                    <dgm:forEach name="Name388" axis="self" ptType="parTrans">
                      <dgm:layoutNode name="Name38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90" axis="self" ptType="node">
                      <dgm:layoutNode name="text5"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91" axis="ch" ptType="parTrans" st="5" cnt="1">
                <dgm:layoutNode name="Name392">
                  <dgm:alg type="conn">
                    <dgm:param type="dim" val="1D"/>
                    <dgm:param type="begPts" val="auto"/>
                    <dgm:param type="endPts" val="auto"/>
                    <dgm:param type="endSty" val="noArr"/>
                    <dgm:param type="srcNode" val="textCenter"/>
                    <dgm:param type="dstNode" val="childCenter5"/>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93"/>
          </dgm:choose>
          <dgm:choose name="Name394">
            <dgm:if name="Name395" axis="ch" ptType="node" func="cnt" op="gte" val="6">
              <dgm:layoutNode name="cycle_6">
                <dgm:choose name="Name396">
                  <dgm:if name="Name397" func="var" arg="dir" op="equ" val="norm">
                    <dgm:choose name="Name398">
                      <dgm:if name="Name399" axis="ch" ptType="node" func="cnt" op="equ" val="6">
                        <dgm:choose name="Name400">
                          <dgm:if name="Name401" axis="ch ch" ptType="node node" st="6 1" cnt="1 0" func="cnt" op="equ" val="1">
                            <dgm:alg type="cycle">
                              <dgm:param type="ctrShpMap" val="fNode"/>
                              <dgm:param type="stAng" val="300"/>
                            </dgm:alg>
                          </dgm:if>
                          <dgm:if name="Name402" axis="ch ch" ptType="node node" st="6 1" cnt="1 0" func="cnt" op="equ" val="2">
                            <dgm:alg type="cycle">
                              <dgm:param type="ctrShpMap" val="fNode"/>
                              <dgm:param type="stAng" val="255"/>
                              <dgm:param type="spanAng" val="90"/>
                            </dgm:alg>
                          </dgm:if>
                          <dgm:else name="Name403">
                            <dgm:alg type="cycle">
                              <dgm:param type="ctrShpMap" val="fNode"/>
                              <dgm:param type="stAng" val="0"/>
                              <dgm:param type="spanAng" val="360"/>
                            </dgm:alg>
                          </dgm:else>
                        </dgm:choose>
                      </dgm:if>
                      <dgm:if name="Name404" axis="ch" ptType="node" func="cnt" op="gte" val="7">
                        <dgm:choose name="Name405">
                          <dgm:if name="Name406" axis="ch ch" ptType="node node" st="6 1" cnt="1 0" func="cnt" op="equ" val="1">
                            <dgm:alg type="cycle">
                              <dgm:param type="ctrShpMap" val="fNode"/>
                              <dgm:param type="stAng" val="257"/>
                            </dgm:alg>
                          </dgm:if>
                          <dgm:if name="Name407" axis="ch ch" ptType="node node" st="6 1" cnt="1 0" func="cnt" op="equ" val="2">
                            <dgm:alg type="cycle">
                              <dgm:param type="ctrShpMap" val="fNode"/>
                              <dgm:param type="stAng" val="212"/>
                              <dgm:param type="spanAng" val="90"/>
                            </dgm:alg>
                          </dgm:if>
                          <dgm:else name="Name408">
                            <dgm:alg type="cycle">
                              <dgm:param type="ctrShpMap" val="fNode"/>
                              <dgm:param type="stAng" val="0"/>
                              <dgm:param type="spanAng" val="360"/>
                            </dgm:alg>
                          </dgm:else>
                        </dgm:choose>
                      </dgm:if>
                      <dgm:else name="Name409"/>
                    </dgm:choose>
                  </dgm:if>
                  <dgm:else name="Name410">
                    <dgm:choose name="Name411">
                      <dgm:if name="Name412" axis="ch" ptType="node" func="cnt" op="equ" val="6">
                        <dgm:choose name="Name413">
                          <dgm:if name="Name414" axis="ch ch" ptType="node node" st="6 1" cnt="1 0" func="cnt" op="equ" val="1">
                            <dgm:alg type="cycle">
                              <dgm:param type="ctrShpMap" val="fNode"/>
                              <dgm:param type="stAng" val="60"/>
                            </dgm:alg>
                          </dgm:if>
                          <dgm:if name="Name415" axis="ch ch" ptType="node node" st="6 1" cnt="1 0" func="cnt" op="equ" val="2">
                            <dgm:alg type="cycle">
                              <dgm:param type="ctrShpMap" val="fNode"/>
                              <dgm:param type="stAng" val="105"/>
                              <dgm:param type="spanAng" val="-90"/>
                            </dgm:alg>
                          </dgm:if>
                          <dgm:else name="Name416">
                            <dgm:alg type="cycle">
                              <dgm:param type="ctrShpMap" val="fNode"/>
                              <dgm:param type="stAng" val="0"/>
                              <dgm:param type="spanAng" val="-360"/>
                            </dgm:alg>
                          </dgm:else>
                        </dgm:choose>
                      </dgm:if>
                      <dgm:if name="Name417" axis="ch" ptType="node" func="cnt" op="gte" val="7">
                        <dgm:choose name="Name418">
                          <dgm:if name="Name419" axis="ch ch" ptType="node node" st="6 1" cnt="1 0" func="cnt" op="equ" val="1">
                            <dgm:alg type="cycle">
                              <dgm:param type="ctrShpMap" val="fNode"/>
                              <dgm:param type="stAng" val="102"/>
                            </dgm:alg>
                          </dgm:if>
                          <dgm:if name="Name420" axis="ch ch" ptType="node node" st="6 1" cnt="1 0" func="cnt" op="equ" val="2">
                            <dgm:alg type="cycle">
                              <dgm:param type="ctrShpMap" val="fNode"/>
                              <dgm:param type="stAng" val="147"/>
                              <dgm:param type="spanAng" val="-90"/>
                            </dgm:alg>
                          </dgm:if>
                          <dgm:else name="Name421">
                            <dgm:alg type="cycle">
                              <dgm:param type="ctrShpMap" val="fNode"/>
                              <dgm:param type="stAng" val="0"/>
                              <dgm:param type="spanAng" val="-360"/>
                            </dgm:alg>
                          </dgm:else>
                        </dgm:choose>
                      </dgm:if>
                      <dgm:else name="Name422"/>
                    </dgm:choose>
                  </dgm:else>
                </dgm:choose>
                <dgm:shape xmlns:r="http://schemas.openxmlformats.org/officeDocument/2006/relationships" r:blip="">
                  <dgm:adjLst/>
                </dgm:shape>
                <dgm:presOf/>
                <dgm:constrLst>
                  <dgm:constr type="sp" refType="w" fact="0.1"/>
                  <dgm:constr type="sibSp" refType="w" fact="0.1"/>
                </dgm:constrLst>
                <dgm:forEach name="Name423" axis="ch" ptType="node" st="6" cnt="1">
                  <dgm:layoutNode name="childCenter6"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24" axis="ch">
                    <dgm:forEach name="Name425" axis="self" ptType="parTrans">
                      <dgm:layoutNode name="Name42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27" axis="self" ptType="node">
                      <dgm:layoutNode name="text6"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28" axis="ch" ptType="parTrans" st="6" cnt="1">
                <dgm:layoutNode name="Name429">
                  <dgm:alg type="conn">
                    <dgm:param type="dim" val="1D"/>
                    <dgm:param type="begPts" val="auto"/>
                    <dgm:param type="endPts" val="auto"/>
                    <dgm:param type="endSty" val="noArr"/>
                    <dgm:param type="srcNode" val="textCenter"/>
                    <dgm:param type="dstNode" val="childCenter6"/>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30"/>
          </dgm:choose>
          <dgm:choose name="Name431">
            <dgm:if name="Name432" axis="ch" ptType="node" func="cnt" op="gte" val="7">
              <dgm:layoutNode name="cycle_7">
                <dgm:choose name="Name433">
                  <dgm:if name="Name434" func="var" arg="dir" op="equ" val="norm">
                    <dgm:choose name="Name435">
                      <dgm:if name="Name436" axis="ch" ptType="node" func="cnt" op="gte" val="7">
                        <dgm:choose name="Name437">
                          <dgm:if name="Name438" axis="ch ch" ptType="node node" st="7 1" cnt="1 0" func="cnt" op="equ" val="1">
                            <dgm:alg type="cycle">
                              <dgm:param type="ctrShpMap" val="fNode"/>
                              <dgm:param type="stAng" val="308"/>
                            </dgm:alg>
                          </dgm:if>
                          <dgm:if name="Name439" axis="ch ch" ptType="node node" st="7 1" cnt="1 0" func="cnt" op="equ" val="2">
                            <dgm:alg type="cycle">
                              <dgm:param type="ctrShpMap" val="fNode"/>
                              <dgm:param type="stAng" val="263"/>
                              <dgm:param type="spanAng" val="90"/>
                            </dgm:alg>
                          </dgm:if>
                          <dgm:else name="Name440">
                            <dgm:alg type="cycle">
                              <dgm:param type="ctrShpMap" val="fNode"/>
                              <dgm:param type="stAng" val="0"/>
                              <dgm:param type="spanAng" val="360"/>
                            </dgm:alg>
                          </dgm:else>
                        </dgm:choose>
                      </dgm:if>
                      <dgm:else name="Name441"/>
                    </dgm:choose>
                  </dgm:if>
                  <dgm:else name="Name442">
                    <dgm:choose name="Name443">
                      <dgm:if name="Name444" axis="ch" ptType="node" func="cnt" op="gte" val="7">
                        <dgm:choose name="Name445">
                          <dgm:if name="Name446" axis="ch ch" ptType="node node" st="7 1" cnt="1 0" func="cnt" op="equ" val="1">
                            <dgm:alg type="cycle">
                              <dgm:param type="ctrShpMap" val="fNode"/>
                              <dgm:param type="stAng" val="51"/>
                            </dgm:alg>
                          </dgm:if>
                          <dgm:if name="Name447" axis="ch ch" ptType="node node" st="7 1" cnt="1 0" func="cnt" op="equ" val="2">
                            <dgm:alg type="cycle">
                              <dgm:param type="ctrShpMap" val="fNode"/>
                              <dgm:param type="stAng" val="96"/>
                              <dgm:param type="spanAng" val="-90"/>
                            </dgm:alg>
                          </dgm:if>
                          <dgm:else name="Name448">
                            <dgm:alg type="cycle">
                              <dgm:param type="ctrShpMap" val="fNode"/>
                              <dgm:param type="stAng" val="0"/>
                              <dgm:param type="spanAng" val="-360"/>
                            </dgm:alg>
                          </dgm:else>
                        </dgm:choose>
                      </dgm:if>
                      <dgm:else name="Name449"/>
                    </dgm:choose>
                  </dgm:else>
                </dgm:choose>
                <dgm:shape xmlns:r="http://schemas.openxmlformats.org/officeDocument/2006/relationships" r:blip="">
                  <dgm:adjLst/>
                </dgm:shape>
                <dgm:presOf/>
                <dgm:constrLst>
                  <dgm:constr type="sp" refType="w" fact="0.1"/>
                  <dgm:constr type="sibSp" refType="w" fact="0.1"/>
                </dgm:constrLst>
                <dgm:forEach name="Name450" axis="ch" ptType="node" st="7" cnt="1">
                  <dgm:layoutNode name="childCenter7"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51" axis="ch">
                    <dgm:forEach name="Name452" axis="self" ptType="parTrans">
                      <dgm:layoutNode name="Name453">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54" axis="self" ptType="node">
                      <dgm:layoutNode name="text7"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55" axis="ch" ptType="parTrans" st="7" cnt="1">
                <dgm:layoutNode name="Name456">
                  <dgm:alg type="conn">
                    <dgm:param type="dim" val="1D"/>
                    <dgm:param type="begPts" val="auto"/>
                    <dgm:param type="endPts" val="auto"/>
                    <dgm:param type="endSty" val="noArr"/>
                    <dgm:param type="srcNode" val="textCenter"/>
                    <dgm:param type="dstNode" val="childCenter7"/>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5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9">
  <dgm:title val=""/>
  <dgm:desc val=""/>
  <dgm:catLst>
    <dgm:cat type="3D" pri="11900"/>
  </dgm:catLst>
  <dgm:scene3d>
    <a:camera prst="perspectiveRelaxed">
      <a:rot lat="19149996" lon="20104178" rev="1577324"/>
    </a:camera>
    <a:lightRig rig="soft" dir="t"/>
    <a:backdrop>
      <a:anchor x="0" y="0" z="-210000"/>
      <a:norm dx="0" dy="0" dz="914400"/>
      <a:up dx="0" dy="914400" dz="0"/>
    </a:backdrop>
  </dgm:scene3d>
  <dgm:styleLbl name="node0">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extrusionH="152250" prstMaterial="matte">
      <a:bevelT w="165100" prst="coolSlant"/>
    </dgm:sp3d>
    <dgm:txPr>
      <a:sp3d extrusionH="28000" prstMaterial="matte"/>
    </dgm:txPr>
    <dgm:style>
      <a:lnRef idx="1">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152250" prstMaterial="matte">
      <a:bevelT w="165100" prst="coolSlant"/>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227350" prstMaterial="matte"/>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prstMaterial="matte"/>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22735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227350" prstMaterial="matte"/>
    <dgm:txPr/>
    <dgm:style>
      <a:lnRef idx="0">
        <a:scrgbClr r="0" g="0" b="0"/>
      </a:lnRef>
      <a:fillRef idx="3">
        <a:scrgbClr r="0" g="0" b="0"/>
      </a:fillRef>
      <a:effectRef idx="0">
        <a:scrgbClr r="0" g="0" b="0"/>
      </a:effectRef>
      <a:fontRef idx="minor">
        <a:schemeClr val="lt1"/>
      </a:fontRef>
    </dgm:style>
  </dgm:styleLbl>
  <dgm:styleLbl name="parChTrans2D4">
    <dgm:scene3d>
      <a:camera prst="orthographicFront"/>
      <a:lightRig rig="threePt" dir="t"/>
    </dgm:scene3d>
    <dgm:sp3d z="-227350" prstMaterial="matte"/>
    <dgm:txPr/>
    <dgm:style>
      <a:lnRef idx="0">
        <a:scrgbClr r="0" g="0" b="0"/>
      </a:lnRef>
      <a:fillRef idx="3">
        <a:scrgbClr r="0" g="0" b="0"/>
      </a:fillRef>
      <a:effectRef idx="0">
        <a:scrgbClr r="0" g="0" b="0"/>
      </a:effectRef>
      <a:fontRef idx="minor">
        <a:schemeClr val="lt1"/>
      </a:fontRef>
    </dgm:style>
  </dgm:styleLbl>
  <dgm:styleLbl name="parChTrans1D1">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trAlignAcc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bgAcc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prstMaterial="matte"/>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solidBgAcc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prstMaterial="matte"/>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2">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3">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4">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bgShp">
    <dgm:scene3d>
      <a:camera prst="orthographicFront"/>
      <a:lightRig rig="threePt" dir="t"/>
    </dgm:scene3d>
    <dgm:sp3d z="-227350" prstMaterial="matte"/>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22735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prstMaterial="matte"/>
    <dgm:txPr/>
    <dgm:style>
      <a:lnRef idx="0">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a:sp3d extrusionH="28000" prstMaterial="matte"/>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8A0087-A9D5-4B72-829C-986E72C1C46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73CB9E23-870C-4981-8D76-A87E73C2B61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EDCAD048-EB5E-4C0B-8216-577790EAE991}"/>
              </a:ext>
            </a:extLst>
          </p:cNvPr>
          <p:cNvSpPr>
            <a:spLocks noGrp="1"/>
          </p:cNvSpPr>
          <p:nvPr>
            <p:ph type="dt" sz="half" idx="10"/>
          </p:nvPr>
        </p:nvSpPr>
        <p:spPr/>
        <p:txBody>
          <a:bodyPr/>
          <a:lstStyle/>
          <a:p>
            <a:fld id="{04914546-8222-41C4-86DE-F8052629B927}" type="datetimeFigureOut">
              <a:rPr lang="en-IN" smtClean="0"/>
              <a:t>23-08-2021</a:t>
            </a:fld>
            <a:endParaRPr lang="en-IN"/>
          </a:p>
        </p:txBody>
      </p:sp>
      <p:sp>
        <p:nvSpPr>
          <p:cNvPr id="5" name="Footer Placeholder 4">
            <a:extLst>
              <a:ext uri="{FF2B5EF4-FFF2-40B4-BE49-F238E27FC236}">
                <a16:creationId xmlns:a16="http://schemas.microsoft.com/office/drawing/2014/main" id="{AF804B2E-0A89-4B25-954C-363121D118D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E8AE0D9-F412-409C-9EE9-708C3EE6884D}"/>
              </a:ext>
            </a:extLst>
          </p:cNvPr>
          <p:cNvSpPr>
            <a:spLocks noGrp="1"/>
          </p:cNvSpPr>
          <p:nvPr>
            <p:ph type="sldNum" sz="quarter" idx="12"/>
          </p:nvPr>
        </p:nvSpPr>
        <p:spPr/>
        <p:txBody>
          <a:bodyPr/>
          <a:lstStyle/>
          <a:p>
            <a:fld id="{D5C6B795-E78F-4D5D-83C5-E5B89B6AB0FF}" type="slidenum">
              <a:rPr lang="en-IN" smtClean="0"/>
              <a:t>‹#›</a:t>
            </a:fld>
            <a:endParaRPr lang="en-IN"/>
          </a:p>
        </p:txBody>
      </p:sp>
    </p:spTree>
    <p:extLst>
      <p:ext uri="{BB962C8B-B14F-4D97-AF65-F5344CB8AC3E}">
        <p14:creationId xmlns:p14="http://schemas.microsoft.com/office/powerpoint/2010/main" val="10054668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E1F69C-BBB1-48CA-897E-B04D4D6BEEE3}"/>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1A25B294-D14B-498F-B628-934312BC9D9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7876470-6167-405C-9391-187588D00DE5}"/>
              </a:ext>
            </a:extLst>
          </p:cNvPr>
          <p:cNvSpPr>
            <a:spLocks noGrp="1"/>
          </p:cNvSpPr>
          <p:nvPr>
            <p:ph type="dt" sz="half" idx="10"/>
          </p:nvPr>
        </p:nvSpPr>
        <p:spPr/>
        <p:txBody>
          <a:bodyPr/>
          <a:lstStyle/>
          <a:p>
            <a:fld id="{04914546-8222-41C4-86DE-F8052629B927}" type="datetimeFigureOut">
              <a:rPr lang="en-IN" smtClean="0"/>
              <a:t>23-08-2021</a:t>
            </a:fld>
            <a:endParaRPr lang="en-IN"/>
          </a:p>
        </p:txBody>
      </p:sp>
      <p:sp>
        <p:nvSpPr>
          <p:cNvPr id="5" name="Footer Placeholder 4">
            <a:extLst>
              <a:ext uri="{FF2B5EF4-FFF2-40B4-BE49-F238E27FC236}">
                <a16:creationId xmlns:a16="http://schemas.microsoft.com/office/drawing/2014/main" id="{63F39166-A3A3-4818-B879-D98F47D0CA5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AE43D59-9326-40A6-9A30-E6D057A23DD3}"/>
              </a:ext>
            </a:extLst>
          </p:cNvPr>
          <p:cNvSpPr>
            <a:spLocks noGrp="1"/>
          </p:cNvSpPr>
          <p:nvPr>
            <p:ph type="sldNum" sz="quarter" idx="12"/>
          </p:nvPr>
        </p:nvSpPr>
        <p:spPr/>
        <p:txBody>
          <a:bodyPr/>
          <a:lstStyle/>
          <a:p>
            <a:fld id="{D5C6B795-E78F-4D5D-83C5-E5B89B6AB0FF}" type="slidenum">
              <a:rPr lang="en-IN" smtClean="0"/>
              <a:t>‹#›</a:t>
            </a:fld>
            <a:endParaRPr lang="en-IN"/>
          </a:p>
        </p:txBody>
      </p:sp>
    </p:spTree>
    <p:extLst>
      <p:ext uri="{BB962C8B-B14F-4D97-AF65-F5344CB8AC3E}">
        <p14:creationId xmlns:p14="http://schemas.microsoft.com/office/powerpoint/2010/main" val="2781759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BC4C658-F427-40FB-9A4D-CB1A8AD7D17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8456AF8F-0C63-442C-B24C-68DB508D7C9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56C1BA3-95CA-4313-9F2C-63AEF5FCC280}"/>
              </a:ext>
            </a:extLst>
          </p:cNvPr>
          <p:cNvSpPr>
            <a:spLocks noGrp="1"/>
          </p:cNvSpPr>
          <p:nvPr>
            <p:ph type="dt" sz="half" idx="10"/>
          </p:nvPr>
        </p:nvSpPr>
        <p:spPr/>
        <p:txBody>
          <a:bodyPr/>
          <a:lstStyle/>
          <a:p>
            <a:fld id="{04914546-8222-41C4-86DE-F8052629B927}" type="datetimeFigureOut">
              <a:rPr lang="en-IN" smtClean="0"/>
              <a:t>23-08-2021</a:t>
            </a:fld>
            <a:endParaRPr lang="en-IN"/>
          </a:p>
        </p:txBody>
      </p:sp>
      <p:sp>
        <p:nvSpPr>
          <p:cNvPr id="5" name="Footer Placeholder 4">
            <a:extLst>
              <a:ext uri="{FF2B5EF4-FFF2-40B4-BE49-F238E27FC236}">
                <a16:creationId xmlns:a16="http://schemas.microsoft.com/office/drawing/2014/main" id="{B5F048BA-B77B-4965-99AA-BBF1B5A6956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0666CAD-6560-481E-AA7C-4F23F4726FE1}"/>
              </a:ext>
            </a:extLst>
          </p:cNvPr>
          <p:cNvSpPr>
            <a:spLocks noGrp="1"/>
          </p:cNvSpPr>
          <p:nvPr>
            <p:ph type="sldNum" sz="quarter" idx="12"/>
          </p:nvPr>
        </p:nvSpPr>
        <p:spPr/>
        <p:txBody>
          <a:bodyPr/>
          <a:lstStyle/>
          <a:p>
            <a:fld id="{D5C6B795-E78F-4D5D-83C5-E5B89B6AB0FF}" type="slidenum">
              <a:rPr lang="en-IN" smtClean="0"/>
              <a:t>‹#›</a:t>
            </a:fld>
            <a:endParaRPr lang="en-IN"/>
          </a:p>
        </p:txBody>
      </p:sp>
    </p:spTree>
    <p:extLst>
      <p:ext uri="{BB962C8B-B14F-4D97-AF65-F5344CB8AC3E}">
        <p14:creationId xmlns:p14="http://schemas.microsoft.com/office/powerpoint/2010/main" val="35732009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475CD2-0733-450D-AF4D-8CC8426BD31C}"/>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AA76725F-6E85-4C1E-8746-247593B3792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76E7AA2-281B-4E3F-89ED-29DD1DE929D2}"/>
              </a:ext>
            </a:extLst>
          </p:cNvPr>
          <p:cNvSpPr>
            <a:spLocks noGrp="1"/>
          </p:cNvSpPr>
          <p:nvPr>
            <p:ph type="dt" sz="half" idx="10"/>
          </p:nvPr>
        </p:nvSpPr>
        <p:spPr/>
        <p:txBody>
          <a:bodyPr/>
          <a:lstStyle/>
          <a:p>
            <a:fld id="{04914546-8222-41C4-86DE-F8052629B927}" type="datetimeFigureOut">
              <a:rPr lang="en-IN" smtClean="0"/>
              <a:t>23-08-2021</a:t>
            </a:fld>
            <a:endParaRPr lang="en-IN"/>
          </a:p>
        </p:txBody>
      </p:sp>
      <p:sp>
        <p:nvSpPr>
          <p:cNvPr id="5" name="Footer Placeholder 4">
            <a:extLst>
              <a:ext uri="{FF2B5EF4-FFF2-40B4-BE49-F238E27FC236}">
                <a16:creationId xmlns:a16="http://schemas.microsoft.com/office/drawing/2014/main" id="{6A16509F-24EC-42A1-AE8A-0A76C9554F1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0C14ADC-3A6B-439E-AA15-5DF4714DAA85}"/>
              </a:ext>
            </a:extLst>
          </p:cNvPr>
          <p:cNvSpPr>
            <a:spLocks noGrp="1"/>
          </p:cNvSpPr>
          <p:nvPr>
            <p:ph type="sldNum" sz="quarter" idx="12"/>
          </p:nvPr>
        </p:nvSpPr>
        <p:spPr/>
        <p:txBody>
          <a:bodyPr/>
          <a:lstStyle/>
          <a:p>
            <a:fld id="{D5C6B795-E78F-4D5D-83C5-E5B89B6AB0FF}" type="slidenum">
              <a:rPr lang="en-IN" smtClean="0"/>
              <a:t>‹#›</a:t>
            </a:fld>
            <a:endParaRPr lang="en-IN"/>
          </a:p>
        </p:txBody>
      </p:sp>
    </p:spTree>
    <p:extLst>
      <p:ext uri="{BB962C8B-B14F-4D97-AF65-F5344CB8AC3E}">
        <p14:creationId xmlns:p14="http://schemas.microsoft.com/office/powerpoint/2010/main" val="1022004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71AC74-F0E2-432A-B1A2-9370CB6D795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617A847E-F887-45BA-A682-7FB01E3948B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2272545-C4E5-4B3B-947E-13F06E2A07A0}"/>
              </a:ext>
            </a:extLst>
          </p:cNvPr>
          <p:cNvSpPr>
            <a:spLocks noGrp="1"/>
          </p:cNvSpPr>
          <p:nvPr>
            <p:ph type="dt" sz="half" idx="10"/>
          </p:nvPr>
        </p:nvSpPr>
        <p:spPr/>
        <p:txBody>
          <a:bodyPr/>
          <a:lstStyle/>
          <a:p>
            <a:fld id="{04914546-8222-41C4-86DE-F8052629B927}" type="datetimeFigureOut">
              <a:rPr lang="en-IN" smtClean="0"/>
              <a:t>23-08-2021</a:t>
            </a:fld>
            <a:endParaRPr lang="en-IN"/>
          </a:p>
        </p:txBody>
      </p:sp>
      <p:sp>
        <p:nvSpPr>
          <p:cNvPr id="5" name="Footer Placeholder 4">
            <a:extLst>
              <a:ext uri="{FF2B5EF4-FFF2-40B4-BE49-F238E27FC236}">
                <a16:creationId xmlns:a16="http://schemas.microsoft.com/office/drawing/2014/main" id="{B1FA21D5-96D3-4004-9FB4-9838D7ED03B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35CE0E9-14A0-4E35-ADB7-C574E78EA292}"/>
              </a:ext>
            </a:extLst>
          </p:cNvPr>
          <p:cNvSpPr>
            <a:spLocks noGrp="1"/>
          </p:cNvSpPr>
          <p:nvPr>
            <p:ph type="sldNum" sz="quarter" idx="12"/>
          </p:nvPr>
        </p:nvSpPr>
        <p:spPr/>
        <p:txBody>
          <a:bodyPr/>
          <a:lstStyle/>
          <a:p>
            <a:fld id="{D5C6B795-E78F-4D5D-83C5-E5B89B6AB0FF}" type="slidenum">
              <a:rPr lang="en-IN" smtClean="0"/>
              <a:t>‹#›</a:t>
            </a:fld>
            <a:endParaRPr lang="en-IN"/>
          </a:p>
        </p:txBody>
      </p:sp>
    </p:spTree>
    <p:extLst>
      <p:ext uri="{BB962C8B-B14F-4D97-AF65-F5344CB8AC3E}">
        <p14:creationId xmlns:p14="http://schemas.microsoft.com/office/powerpoint/2010/main" val="8921029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4C43A1-BDC6-4C8C-A879-E97EACF84AC0}"/>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94BD0670-F241-476B-8416-0EA0FCACA19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C13EAC57-05C1-4184-8ADB-BF05A6B2E88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AE8E2A22-C8E5-4689-AC3E-436620D8DA60}"/>
              </a:ext>
            </a:extLst>
          </p:cNvPr>
          <p:cNvSpPr>
            <a:spLocks noGrp="1"/>
          </p:cNvSpPr>
          <p:nvPr>
            <p:ph type="dt" sz="half" idx="10"/>
          </p:nvPr>
        </p:nvSpPr>
        <p:spPr/>
        <p:txBody>
          <a:bodyPr/>
          <a:lstStyle/>
          <a:p>
            <a:fld id="{04914546-8222-41C4-86DE-F8052629B927}" type="datetimeFigureOut">
              <a:rPr lang="en-IN" smtClean="0"/>
              <a:t>23-08-2021</a:t>
            </a:fld>
            <a:endParaRPr lang="en-IN"/>
          </a:p>
        </p:txBody>
      </p:sp>
      <p:sp>
        <p:nvSpPr>
          <p:cNvPr id="6" name="Footer Placeholder 5">
            <a:extLst>
              <a:ext uri="{FF2B5EF4-FFF2-40B4-BE49-F238E27FC236}">
                <a16:creationId xmlns:a16="http://schemas.microsoft.com/office/drawing/2014/main" id="{C370141C-7FD2-4099-8FBF-D829F1DFB6C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F9C503A-D7A8-44D8-B6E1-654A8EC7CBC1}"/>
              </a:ext>
            </a:extLst>
          </p:cNvPr>
          <p:cNvSpPr>
            <a:spLocks noGrp="1"/>
          </p:cNvSpPr>
          <p:nvPr>
            <p:ph type="sldNum" sz="quarter" idx="12"/>
          </p:nvPr>
        </p:nvSpPr>
        <p:spPr/>
        <p:txBody>
          <a:bodyPr/>
          <a:lstStyle/>
          <a:p>
            <a:fld id="{D5C6B795-E78F-4D5D-83C5-E5B89B6AB0FF}" type="slidenum">
              <a:rPr lang="en-IN" smtClean="0"/>
              <a:t>‹#›</a:t>
            </a:fld>
            <a:endParaRPr lang="en-IN"/>
          </a:p>
        </p:txBody>
      </p:sp>
    </p:spTree>
    <p:extLst>
      <p:ext uri="{BB962C8B-B14F-4D97-AF65-F5344CB8AC3E}">
        <p14:creationId xmlns:p14="http://schemas.microsoft.com/office/powerpoint/2010/main" val="18656672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D1A39C-4071-4C4E-97CA-0EF3EB2132EE}"/>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3ED4FE9D-F547-432D-8E4F-A3F02797936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E91F299-6250-4333-8EB1-4D611F3E9DD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B8B8B3DF-ACA8-4C8E-8CBC-438D43D39B2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1605700-57BD-4CA2-A680-9DCBD941D49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6C7F0D59-5E6B-4CB2-A584-969228FC2DD9}"/>
              </a:ext>
            </a:extLst>
          </p:cNvPr>
          <p:cNvSpPr>
            <a:spLocks noGrp="1"/>
          </p:cNvSpPr>
          <p:nvPr>
            <p:ph type="dt" sz="half" idx="10"/>
          </p:nvPr>
        </p:nvSpPr>
        <p:spPr/>
        <p:txBody>
          <a:bodyPr/>
          <a:lstStyle/>
          <a:p>
            <a:fld id="{04914546-8222-41C4-86DE-F8052629B927}" type="datetimeFigureOut">
              <a:rPr lang="en-IN" smtClean="0"/>
              <a:t>23-08-2021</a:t>
            </a:fld>
            <a:endParaRPr lang="en-IN"/>
          </a:p>
        </p:txBody>
      </p:sp>
      <p:sp>
        <p:nvSpPr>
          <p:cNvPr id="8" name="Footer Placeholder 7">
            <a:extLst>
              <a:ext uri="{FF2B5EF4-FFF2-40B4-BE49-F238E27FC236}">
                <a16:creationId xmlns:a16="http://schemas.microsoft.com/office/drawing/2014/main" id="{0EBE2239-F9BF-4127-BAC4-39BDC0302CAA}"/>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5FFBE9F8-B8B9-4070-B2F8-284A957D589E}"/>
              </a:ext>
            </a:extLst>
          </p:cNvPr>
          <p:cNvSpPr>
            <a:spLocks noGrp="1"/>
          </p:cNvSpPr>
          <p:nvPr>
            <p:ph type="sldNum" sz="quarter" idx="12"/>
          </p:nvPr>
        </p:nvSpPr>
        <p:spPr/>
        <p:txBody>
          <a:bodyPr/>
          <a:lstStyle/>
          <a:p>
            <a:fld id="{D5C6B795-E78F-4D5D-83C5-E5B89B6AB0FF}" type="slidenum">
              <a:rPr lang="en-IN" smtClean="0"/>
              <a:t>‹#›</a:t>
            </a:fld>
            <a:endParaRPr lang="en-IN"/>
          </a:p>
        </p:txBody>
      </p:sp>
    </p:spTree>
    <p:extLst>
      <p:ext uri="{BB962C8B-B14F-4D97-AF65-F5344CB8AC3E}">
        <p14:creationId xmlns:p14="http://schemas.microsoft.com/office/powerpoint/2010/main" val="2031326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9403CE-7767-45C2-B6C0-E6F232D322A2}"/>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29772040-9A93-43BE-A25E-0E3CDFBBA4E1}"/>
              </a:ext>
            </a:extLst>
          </p:cNvPr>
          <p:cNvSpPr>
            <a:spLocks noGrp="1"/>
          </p:cNvSpPr>
          <p:nvPr>
            <p:ph type="dt" sz="half" idx="10"/>
          </p:nvPr>
        </p:nvSpPr>
        <p:spPr/>
        <p:txBody>
          <a:bodyPr/>
          <a:lstStyle/>
          <a:p>
            <a:fld id="{04914546-8222-41C4-86DE-F8052629B927}" type="datetimeFigureOut">
              <a:rPr lang="en-IN" smtClean="0"/>
              <a:t>23-08-2021</a:t>
            </a:fld>
            <a:endParaRPr lang="en-IN"/>
          </a:p>
        </p:txBody>
      </p:sp>
      <p:sp>
        <p:nvSpPr>
          <p:cNvPr id="4" name="Footer Placeholder 3">
            <a:extLst>
              <a:ext uri="{FF2B5EF4-FFF2-40B4-BE49-F238E27FC236}">
                <a16:creationId xmlns:a16="http://schemas.microsoft.com/office/drawing/2014/main" id="{D9EB6667-48AF-4568-BFB8-AB34F747122C}"/>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8D531993-72A5-4112-835A-6C0228E7F8C4}"/>
              </a:ext>
            </a:extLst>
          </p:cNvPr>
          <p:cNvSpPr>
            <a:spLocks noGrp="1"/>
          </p:cNvSpPr>
          <p:nvPr>
            <p:ph type="sldNum" sz="quarter" idx="12"/>
          </p:nvPr>
        </p:nvSpPr>
        <p:spPr/>
        <p:txBody>
          <a:bodyPr/>
          <a:lstStyle/>
          <a:p>
            <a:fld id="{D5C6B795-E78F-4D5D-83C5-E5B89B6AB0FF}" type="slidenum">
              <a:rPr lang="en-IN" smtClean="0"/>
              <a:t>‹#›</a:t>
            </a:fld>
            <a:endParaRPr lang="en-IN"/>
          </a:p>
        </p:txBody>
      </p:sp>
    </p:spTree>
    <p:extLst>
      <p:ext uri="{BB962C8B-B14F-4D97-AF65-F5344CB8AC3E}">
        <p14:creationId xmlns:p14="http://schemas.microsoft.com/office/powerpoint/2010/main" val="36093200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A92A7BB-EE21-450D-B4FA-A38F131B6B58}"/>
              </a:ext>
            </a:extLst>
          </p:cNvPr>
          <p:cNvSpPr>
            <a:spLocks noGrp="1"/>
          </p:cNvSpPr>
          <p:nvPr>
            <p:ph type="dt" sz="half" idx="10"/>
          </p:nvPr>
        </p:nvSpPr>
        <p:spPr/>
        <p:txBody>
          <a:bodyPr/>
          <a:lstStyle/>
          <a:p>
            <a:fld id="{04914546-8222-41C4-86DE-F8052629B927}" type="datetimeFigureOut">
              <a:rPr lang="en-IN" smtClean="0"/>
              <a:t>23-08-2021</a:t>
            </a:fld>
            <a:endParaRPr lang="en-IN"/>
          </a:p>
        </p:txBody>
      </p:sp>
      <p:sp>
        <p:nvSpPr>
          <p:cNvPr id="3" name="Footer Placeholder 2">
            <a:extLst>
              <a:ext uri="{FF2B5EF4-FFF2-40B4-BE49-F238E27FC236}">
                <a16:creationId xmlns:a16="http://schemas.microsoft.com/office/drawing/2014/main" id="{AA99A6FA-176D-4365-B1AF-B18C8637FD8E}"/>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98171159-7D7F-4721-B5A3-2CE9835D96B7}"/>
              </a:ext>
            </a:extLst>
          </p:cNvPr>
          <p:cNvSpPr>
            <a:spLocks noGrp="1"/>
          </p:cNvSpPr>
          <p:nvPr>
            <p:ph type="sldNum" sz="quarter" idx="12"/>
          </p:nvPr>
        </p:nvSpPr>
        <p:spPr/>
        <p:txBody>
          <a:bodyPr/>
          <a:lstStyle/>
          <a:p>
            <a:fld id="{D5C6B795-E78F-4D5D-83C5-E5B89B6AB0FF}" type="slidenum">
              <a:rPr lang="en-IN" smtClean="0"/>
              <a:t>‹#›</a:t>
            </a:fld>
            <a:endParaRPr lang="en-IN"/>
          </a:p>
        </p:txBody>
      </p:sp>
    </p:spTree>
    <p:extLst>
      <p:ext uri="{BB962C8B-B14F-4D97-AF65-F5344CB8AC3E}">
        <p14:creationId xmlns:p14="http://schemas.microsoft.com/office/powerpoint/2010/main" val="28100152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1752C8-3CEE-4417-B28E-C0709415818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DF49CDF4-530E-4AC5-AEBD-DE2144C1A1B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506A9A4D-67E6-4CDE-B299-DDF334819AE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6765909-8656-499E-8689-771D012EE49B}"/>
              </a:ext>
            </a:extLst>
          </p:cNvPr>
          <p:cNvSpPr>
            <a:spLocks noGrp="1"/>
          </p:cNvSpPr>
          <p:nvPr>
            <p:ph type="dt" sz="half" idx="10"/>
          </p:nvPr>
        </p:nvSpPr>
        <p:spPr/>
        <p:txBody>
          <a:bodyPr/>
          <a:lstStyle/>
          <a:p>
            <a:fld id="{04914546-8222-41C4-86DE-F8052629B927}" type="datetimeFigureOut">
              <a:rPr lang="en-IN" smtClean="0"/>
              <a:t>23-08-2021</a:t>
            </a:fld>
            <a:endParaRPr lang="en-IN"/>
          </a:p>
        </p:txBody>
      </p:sp>
      <p:sp>
        <p:nvSpPr>
          <p:cNvPr id="6" name="Footer Placeholder 5">
            <a:extLst>
              <a:ext uri="{FF2B5EF4-FFF2-40B4-BE49-F238E27FC236}">
                <a16:creationId xmlns:a16="http://schemas.microsoft.com/office/drawing/2014/main" id="{1CCF3A55-ACD2-432E-AAF8-843EE083C93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BBA6DCF-C6B8-4449-890B-391670E43136}"/>
              </a:ext>
            </a:extLst>
          </p:cNvPr>
          <p:cNvSpPr>
            <a:spLocks noGrp="1"/>
          </p:cNvSpPr>
          <p:nvPr>
            <p:ph type="sldNum" sz="quarter" idx="12"/>
          </p:nvPr>
        </p:nvSpPr>
        <p:spPr/>
        <p:txBody>
          <a:bodyPr/>
          <a:lstStyle/>
          <a:p>
            <a:fld id="{D5C6B795-E78F-4D5D-83C5-E5B89B6AB0FF}" type="slidenum">
              <a:rPr lang="en-IN" smtClean="0"/>
              <a:t>‹#›</a:t>
            </a:fld>
            <a:endParaRPr lang="en-IN"/>
          </a:p>
        </p:txBody>
      </p:sp>
    </p:spTree>
    <p:extLst>
      <p:ext uri="{BB962C8B-B14F-4D97-AF65-F5344CB8AC3E}">
        <p14:creationId xmlns:p14="http://schemas.microsoft.com/office/powerpoint/2010/main" val="35990872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0F9941-20AB-4948-9D3C-9FD8C5937CD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F79D8E02-D7A5-4A54-92A1-1F4BA7DBBE3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900E2315-14DF-4D05-BFF6-198DCA38391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D015BC5-DB48-4A79-ACC0-5FD20711A167}"/>
              </a:ext>
            </a:extLst>
          </p:cNvPr>
          <p:cNvSpPr>
            <a:spLocks noGrp="1"/>
          </p:cNvSpPr>
          <p:nvPr>
            <p:ph type="dt" sz="half" idx="10"/>
          </p:nvPr>
        </p:nvSpPr>
        <p:spPr/>
        <p:txBody>
          <a:bodyPr/>
          <a:lstStyle/>
          <a:p>
            <a:fld id="{04914546-8222-41C4-86DE-F8052629B927}" type="datetimeFigureOut">
              <a:rPr lang="en-IN" smtClean="0"/>
              <a:t>23-08-2021</a:t>
            </a:fld>
            <a:endParaRPr lang="en-IN"/>
          </a:p>
        </p:txBody>
      </p:sp>
      <p:sp>
        <p:nvSpPr>
          <p:cNvPr id="6" name="Footer Placeholder 5">
            <a:extLst>
              <a:ext uri="{FF2B5EF4-FFF2-40B4-BE49-F238E27FC236}">
                <a16:creationId xmlns:a16="http://schemas.microsoft.com/office/drawing/2014/main" id="{E9F71FB5-D319-4810-8BFE-49F1E5FD475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FE33BC3-86F4-497F-896C-51F78B4E73C4}"/>
              </a:ext>
            </a:extLst>
          </p:cNvPr>
          <p:cNvSpPr>
            <a:spLocks noGrp="1"/>
          </p:cNvSpPr>
          <p:nvPr>
            <p:ph type="sldNum" sz="quarter" idx="12"/>
          </p:nvPr>
        </p:nvSpPr>
        <p:spPr/>
        <p:txBody>
          <a:bodyPr/>
          <a:lstStyle/>
          <a:p>
            <a:fld id="{D5C6B795-E78F-4D5D-83C5-E5B89B6AB0FF}" type="slidenum">
              <a:rPr lang="en-IN" smtClean="0"/>
              <a:t>‹#›</a:t>
            </a:fld>
            <a:endParaRPr lang="en-IN"/>
          </a:p>
        </p:txBody>
      </p:sp>
    </p:spTree>
    <p:extLst>
      <p:ext uri="{BB962C8B-B14F-4D97-AF65-F5344CB8AC3E}">
        <p14:creationId xmlns:p14="http://schemas.microsoft.com/office/powerpoint/2010/main" val="29066797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5C69483-11EB-4D3D-BE97-78D167A789B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9E3DEDB5-9D63-447B-9DFD-AA699D04110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2BD736D-09E0-44E6-9765-A9674C82831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4914546-8222-41C4-86DE-F8052629B927}" type="datetimeFigureOut">
              <a:rPr lang="en-IN" smtClean="0"/>
              <a:t>23-08-2021</a:t>
            </a:fld>
            <a:endParaRPr lang="en-IN"/>
          </a:p>
        </p:txBody>
      </p:sp>
      <p:sp>
        <p:nvSpPr>
          <p:cNvPr id="5" name="Footer Placeholder 4">
            <a:extLst>
              <a:ext uri="{FF2B5EF4-FFF2-40B4-BE49-F238E27FC236}">
                <a16:creationId xmlns:a16="http://schemas.microsoft.com/office/drawing/2014/main" id="{4C24F533-2954-4DA2-AB15-D832B051373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F060BB4A-CEFF-459D-95EF-5AB7FD8E224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5C6B795-E78F-4D5D-83C5-E5B89B6AB0FF}" type="slidenum">
              <a:rPr lang="en-IN" smtClean="0"/>
              <a:t>‹#›</a:t>
            </a:fld>
            <a:endParaRPr lang="en-IN"/>
          </a:p>
        </p:txBody>
      </p:sp>
    </p:spTree>
    <p:extLst>
      <p:ext uri="{BB962C8B-B14F-4D97-AF65-F5344CB8AC3E}">
        <p14:creationId xmlns:p14="http://schemas.microsoft.com/office/powerpoint/2010/main" val="205538798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pxhere.com/en/photo/1571969" TargetMode="External"/><Relationship Id="rId2" Type="http://schemas.openxmlformats.org/officeDocument/2006/relationships/image" Target="../media/image1.jp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hyperlink" Target="https://www.wallpaperflare.com/java-logo-web-development-text-illuminated-communication-wallpaper-pcmqi" TargetMode="External"/><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hyperlink" Target="https://technofaq.org/posts/2016/01/7-killer-tips-for-web-design-that-is-a-real-headturner/" TargetMode="External"/><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technofaq.org/posts/2020/02/how-to-choose-a-web-development-company/" TargetMode="External"/><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hyperlink" Target="https://www.pexels.com/photo/custom-website-designing-company-usa-web-design-firm-web-designing-firm-usa-584616/" TargetMode="External"/><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hyperlink" Target="https://technofaq.org/posts/2020/09/the-value-of-web-design-why-have-a-great-one-for-your-business/" TargetMode="External"/><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microsoft.com/office/2007/relationships/diagramDrawing" Target="../diagrams/drawing1.xml"/><Relationship Id="rId13" Type="http://schemas.microsoft.com/office/2007/relationships/diagramDrawing" Target="../diagrams/drawing2.xml"/><Relationship Id="rId3" Type="http://schemas.openxmlformats.org/officeDocument/2006/relationships/hyperlink" Target="https://pixabay.com/en/monitor-binary-binary-system-1307227/" TargetMode="External"/><Relationship Id="rId7" Type="http://schemas.openxmlformats.org/officeDocument/2006/relationships/diagramColors" Target="../diagrams/colors1.xml"/><Relationship Id="rId12" Type="http://schemas.openxmlformats.org/officeDocument/2006/relationships/diagramColors" Target="../diagrams/colors2.xml"/><Relationship Id="rId2" Type="http://schemas.openxmlformats.org/officeDocument/2006/relationships/image" Target="../media/image3.jpg"/><Relationship Id="rId1" Type="http://schemas.openxmlformats.org/officeDocument/2006/relationships/slideLayout" Target="../slideLayouts/slideLayout7.xml"/><Relationship Id="rId6" Type="http://schemas.openxmlformats.org/officeDocument/2006/relationships/diagramQuickStyle" Target="../diagrams/quickStyle1.xml"/><Relationship Id="rId11" Type="http://schemas.openxmlformats.org/officeDocument/2006/relationships/diagramQuickStyle" Target="../diagrams/quickStyle2.xml"/><Relationship Id="rId5" Type="http://schemas.openxmlformats.org/officeDocument/2006/relationships/diagramLayout" Target="../diagrams/layout1.xml"/><Relationship Id="rId10" Type="http://schemas.openxmlformats.org/officeDocument/2006/relationships/diagramLayout" Target="../diagrams/layout2.xml"/><Relationship Id="rId4" Type="http://schemas.openxmlformats.org/officeDocument/2006/relationships/diagramData" Target="../diagrams/data1.xml"/><Relationship Id="rId9" Type="http://schemas.openxmlformats.org/officeDocument/2006/relationships/diagramData" Target="../diagrams/data2.xml"/></Relationships>
</file>

<file path=ppt/slides/_rels/slide30.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hyperlink" Target="https://www.artarmonunited.com/how-to-develop-a-websites-design/" TargetMode="External"/><Relationship Id="rId2" Type="http://schemas.openxmlformats.org/officeDocument/2006/relationships/image" Target="../media/image37.jp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s://en.wikipedia.org/wiki/PhpMyAdmin" TargetMode="External"/><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hyperlink" Target="https://technofaq.org/posts/2020/02/5-testing-tools-to-enhance-your-websites-performance/" TargetMode="External"/><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hyperlink" Target="https://www.groundreport.com/get-better-roi-website-today/" TargetMode="External"/><Relationship Id="rId2" Type="http://schemas.openxmlformats.org/officeDocument/2006/relationships/image" Target="../media/image44.jp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3000"/>
            <a:lum/>
            <a:extLst>
              <a:ext uri="{837473B0-CC2E-450A-ABE3-18F120FF3D39}">
                <a1611:picAttrSrcUrl xmlns:a1611="http://schemas.microsoft.com/office/drawing/2016/11/main" r:id="rId3"/>
              </a:ext>
            </a:extLst>
          </a:blip>
          <a:srcRect/>
          <a:stretch>
            <a:fillRect t="-2000" b="-2000"/>
          </a:stretch>
        </a:blip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B53E7D5-9DF8-4C1F-A775-5D4BD6A4BFF1}"/>
              </a:ext>
            </a:extLst>
          </p:cNvPr>
          <p:cNvSpPr/>
          <p:nvPr/>
        </p:nvSpPr>
        <p:spPr>
          <a:xfrm>
            <a:off x="0" y="0"/>
            <a:ext cx="12192000" cy="2308324"/>
          </a:xfrm>
          <a:prstGeom prst="rect">
            <a:avLst/>
          </a:prstGeom>
          <a:noFill/>
          <a:effectLst>
            <a:glow>
              <a:schemeClr val="tx1"/>
            </a:glow>
            <a:outerShdw dist="25400" algn="ctr" rotWithShape="0">
              <a:srgbClr val="000000">
                <a:alpha val="43137"/>
              </a:srgbClr>
            </a:outerShdw>
            <a:reflection blurRad="152400" endPos="0" dist="50800" dir="5400000" sy="-100000" algn="bl" rotWithShape="0"/>
          </a:effectLst>
          <a:scene3d>
            <a:camera prst="orthographicFront"/>
            <a:lightRig rig="threePt" dir="t"/>
          </a:scene3d>
          <a:sp3d extrusionH="76200">
            <a:extrusionClr>
              <a:schemeClr val="tx1"/>
            </a:extrusionClr>
          </a:sp3d>
        </p:spPr>
        <p:txBody>
          <a:bodyPr wrap="square" lIns="91440" tIns="45720" rIns="91440" bIns="45720">
            <a:spAutoFit/>
          </a:bodyPr>
          <a:lstStyle/>
          <a:p>
            <a:pPr algn="ctr"/>
            <a:r>
              <a:rPr lang="en-US" sz="7200" b="1" dirty="0">
                <a:ln w="9525" cap="rnd">
                  <a:solidFill>
                    <a:schemeClr val="tx2"/>
                  </a:solidFill>
                  <a:prstDash val="solid"/>
                  <a:round/>
                </a:ln>
                <a:solidFill>
                  <a:schemeClr val="accent1"/>
                </a:solidFill>
                <a:effectLst>
                  <a:glow rad="495300">
                    <a:srgbClr val="5BC1B5">
                      <a:alpha val="55000"/>
                    </a:srgbClr>
                  </a:glow>
                  <a:outerShdw dist="63500" dir="21180000" algn="tl" rotWithShape="0">
                    <a:schemeClr val="accent5">
                      <a:lumMod val="60000"/>
                      <a:lumOff val="40000"/>
                      <a:alpha val="78000"/>
                    </a:schemeClr>
                  </a:outerShdw>
                  <a:reflection stA="73000" endPos="0" dist="12700" dir="5400000" sy="-100000" algn="bl" rotWithShape="0"/>
                </a:effectLst>
                <a:latin typeface="Monotype Corsiva" panose="03010101010201010101" pitchFamily="66" charset="0"/>
              </a:rPr>
              <a:t>WEB PROGRAMMING PROJECT </a:t>
            </a:r>
          </a:p>
        </p:txBody>
      </p:sp>
      <p:sp>
        <p:nvSpPr>
          <p:cNvPr id="7" name="Title 6">
            <a:extLst>
              <a:ext uri="{FF2B5EF4-FFF2-40B4-BE49-F238E27FC236}">
                <a16:creationId xmlns:a16="http://schemas.microsoft.com/office/drawing/2014/main" id="{7CF1ED93-669E-47C2-905F-3DEF8FA5B53C}"/>
              </a:ext>
            </a:extLst>
          </p:cNvPr>
          <p:cNvSpPr>
            <a:spLocks noGrp="1"/>
          </p:cNvSpPr>
          <p:nvPr>
            <p:ph type="title"/>
          </p:nvPr>
        </p:nvSpPr>
        <p:spPr>
          <a:xfrm>
            <a:off x="0" y="2579914"/>
            <a:ext cx="12192000" cy="4278087"/>
          </a:xfrm>
          <a:noFill/>
        </p:spPr>
        <p:txBody>
          <a:bodyPr>
            <a:normAutofit fontScale="90000"/>
          </a:bodyPr>
          <a:lstStyle/>
          <a:p>
            <a:r>
              <a:rPr lang="en-US" sz="3200" dirty="0">
                <a:latin typeface="Comic Sans MS" panose="030F0702030302020204" pitchFamily="66" charset="0"/>
              </a:rPr>
              <a:t>          </a:t>
            </a:r>
            <a:r>
              <a:rPr lang="en-US" sz="3200" b="1" dirty="0">
                <a:effectLst>
                  <a:outerShdw blurRad="38100" dist="38100" dir="2700000" algn="tl">
                    <a:srgbClr val="000000">
                      <a:alpha val="43137"/>
                    </a:srgbClr>
                  </a:outerShdw>
                </a:effectLst>
                <a:latin typeface="Comic Sans MS" panose="030F0702030302020204" pitchFamily="66" charset="0"/>
              </a:rPr>
              <a:t>           </a:t>
            </a:r>
            <a:r>
              <a:rPr lang="en-US" sz="3200" b="1" i="1" dirty="0">
                <a:effectLst>
                  <a:outerShdw blurRad="38100" dist="38100" dir="2700000" algn="tl">
                    <a:srgbClr val="000000">
                      <a:alpha val="43137"/>
                    </a:srgbClr>
                  </a:outerShdw>
                </a:effectLst>
                <a:latin typeface="Comic Sans MS" panose="030F0702030302020204" pitchFamily="66" charset="0"/>
              </a:rPr>
              <a:t>             </a:t>
            </a:r>
            <a:r>
              <a:rPr lang="en-US" sz="3600" b="1" i="1" dirty="0">
                <a:effectLst>
                  <a:outerShdw blurRad="38100" dist="38100" dir="2700000" algn="tl">
                    <a:srgbClr val="000000">
                      <a:alpha val="43137"/>
                    </a:srgbClr>
                  </a:outerShdw>
                </a:effectLst>
                <a:latin typeface="Comic Sans MS" panose="030F0702030302020204" pitchFamily="66" charset="0"/>
              </a:rPr>
              <a:t>(CS4042D)</a:t>
            </a:r>
            <a:br>
              <a:rPr lang="en-US" sz="3600" b="1" i="1" dirty="0">
                <a:effectLst>
                  <a:outerShdw blurRad="38100" dist="38100" dir="2700000" algn="tl">
                    <a:srgbClr val="000000">
                      <a:alpha val="43137"/>
                    </a:srgbClr>
                  </a:outerShdw>
                </a:effectLst>
                <a:latin typeface="Comic Sans MS" panose="030F0702030302020204" pitchFamily="66" charset="0"/>
              </a:rPr>
            </a:br>
            <a:br>
              <a:rPr lang="en-US" sz="3600" b="1" i="1" dirty="0">
                <a:effectLst>
                  <a:outerShdw blurRad="38100" dist="38100" dir="2700000" algn="tl">
                    <a:srgbClr val="000000">
                      <a:alpha val="43137"/>
                    </a:srgbClr>
                  </a:outerShdw>
                </a:effectLst>
                <a:latin typeface="Comic Sans MS" panose="030F0702030302020204" pitchFamily="66" charset="0"/>
              </a:rPr>
            </a:br>
            <a:r>
              <a:rPr lang="en-US" sz="3600" b="1" i="1" dirty="0">
                <a:effectLst>
                  <a:outerShdw blurRad="38100" dist="38100" dir="2700000" algn="tl">
                    <a:srgbClr val="000000">
                      <a:alpha val="43137"/>
                    </a:srgbClr>
                  </a:outerShdw>
                </a:effectLst>
                <a:latin typeface="Comic Sans MS" panose="030F0702030302020204" pitchFamily="66" charset="0"/>
              </a:rPr>
              <a:t>Assigned by   </a:t>
            </a:r>
            <a:br>
              <a:rPr lang="en-US" sz="3600" b="1" i="1" dirty="0">
                <a:effectLst>
                  <a:outerShdw blurRad="38100" dist="38100" dir="2700000" algn="tl">
                    <a:srgbClr val="000000">
                      <a:alpha val="43137"/>
                    </a:srgbClr>
                  </a:outerShdw>
                </a:effectLst>
                <a:latin typeface="Comic Sans MS" panose="030F0702030302020204" pitchFamily="66" charset="0"/>
              </a:rPr>
            </a:br>
            <a:r>
              <a:rPr lang="en-US" sz="3600" b="1" i="1" dirty="0">
                <a:effectLst>
                  <a:outerShdw blurRad="38100" dist="38100" dir="2700000" algn="tl">
                    <a:srgbClr val="000000">
                      <a:alpha val="43137"/>
                    </a:srgbClr>
                  </a:outerShdw>
                </a:effectLst>
                <a:latin typeface="Comic Sans MS" panose="030F0702030302020204" pitchFamily="66" charset="0"/>
              </a:rPr>
              <a:t>                   - Mrs. </a:t>
            </a:r>
            <a:r>
              <a:rPr lang="en-US" sz="3600" b="1" i="1" dirty="0" err="1">
                <a:effectLst>
                  <a:outerShdw blurRad="38100" dist="38100" dir="2700000" algn="tl">
                    <a:srgbClr val="000000">
                      <a:alpha val="43137"/>
                    </a:srgbClr>
                  </a:outerShdw>
                </a:effectLst>
                <a:latin typeface="Comic Sans MS" panose="030F0702030302020204" pitchFamily="66" charset="0"/>
              </a:rPr>
              <a:t>Lashma</a:t>
            </a:r>
            <a:r>
              <a:rPr lang="en-US" sz="3600" b="1" i="1" dirty="0">
                <a:effectLst>
                  <a:outerShdw blurRad="38100" dist="38100" dir="2700000" algn="tl">
                    <a:srgbClr val="000000">
                      <a:alpha val="43137"/>
                    </a:srgbClr>
                  </a:outerShdw>
                </a:effectLst>
                <a:latin typeface="Comic Sans MS" panose="030F0702030302020204" pitchFamily="66" charset="0"/>
              </a:rPr>
              <a:t> K</a:t>
            </a:r>
            <a:br>
              <a:rPr lang="en-US" sz="3600" b="1" i="1" dirty="0">
                <a:effectLst>
                  <a:outerShdw blurRad="38100" dist="38100" dir="2700000" algn="tl">
                    <a:srgbClr val="000000">
                      <a:alpha val="43137"/>
                    </a:srgbClr>
                  </a:outerShdw>
                </a:effectLst>
                <a:latin typeface="Comic Sans MS" panose="030F0702030302020204" pitchFamily="66" charset="0"/>
              </a:rPr>
            </a:br>
            <a:br>
              <a:rPr lang="en-US" sz="3600" b="1" i="1" dirty="0">
                <a:effectLst>
                  <a:outerShdw blurRad="38100" dist="38100" dir="2700000" algn="tl">
                    <a:srgbClr val="000000">
                      <a:alpha val="43137"/>
                    </a:srgbClr>
                  </a:outerShdw>
                </a:effectLst>
                <a:latin typeface="Comic Sans MS" panose="030F0702030302020204" pitchFamily="66" charset="0"/>
              </a:rPr>
            </a:br>
            <a:br>
              <a:rPr lang="en-US" sz="3600" b="1" i="1" dirty="0">
                <a:effectLst>
                  <a:outerShdw blurRad="38100" dist="38100" dir="2700000" algn="tl">
                    <a:srgbClr val="000000">
                      <a:alpha val="43137"/>
                    </a:srgbClr>
                  </a:outerShdw>
                </a:effectLst>
                <a:latin typeface="Comic Sans MS" panose="030F0702030302020204" pitchFamily="66" charset="0"/>
              </a:rPr>
            </a:br>
            <a:r>
              <a:rPr lang="en-US" sz="3600" b="1" i="1" dirty="0">
                <a:effectLst>
                  <a:outerShdw blurRad="38100" dist="38100" dir="2700000" algn="tl">
                    <a:srgbClr val="000000">
                      <a:alpha val="43137"/>
                    </a:srgbClr>
                  </a:outerShdw>
                </a:effectLst>
                <a:latin typeface="Comic Sans MS" panose="030F0702030302020204" pitchFamily="66" charset="0"/>
              </a:rPr>
              <a:t>Created by </a:t>
            </a:r>
            <a:br>
              <a:rPr lang="en-US" sz="3600" b="1" i="1" dirty="0">
                <a:effectLst>
                  <a:outerShdw blurRad="38100" dist="38100" dir="2700000" algn="tl">
                    <a:srgbClr val="000000">
                      <a:alpha val="43137"/>
                    </a:srgbClr>
                  </a:outerShdw>
                </a:effectLst>
                <a:latin typeface="Comic Sans MS" panose="030F0702030302020204" pitchFamily="66" charset="0"/>
              </a:rPr>
            </a:br>
            <a:r>
              <a:rPr lang="en-US" sz="3600" b="1" i="1" dirty="0">
                <a:effectLst>
                  <a:outerShdw blurRad="38100" dist="38100" dir="2700000" algn="tl">
                    <a:srgbClr val="000000">
                      <a:alpha val="43137"/>
                    </a:srgbClr>
                  </a:outerShdw>
                </a:effectLst>
                <a:latin typeface="Comic Sans MS" panose="030F0702030302020204" pitchFamily="66" charset="0"/>
              </a:rPr>
              <a:t>                   - Sourav Das (M200722CA)</a:t>
            </a:r>
            <a:br>
              <a:rPr lang="en-US" sz="3600" b="1" i="1" dirty="0">
                <a:effectLst>
                  <a:outerShdw blurRad="38100" dist="38100" dir="2700000" algn="tl">
                    <a:srgbClr val="000000">
                      <a:alpha val="43137"/>
                    </a:srgbClr>
                  </a:outerShdw>
                </a:effectLst>
                <a:latin typeface="Comic Sans MS" panose="030F0702030302020204" pitchFamily="66" charset="0"/>
              </a:rPr>
            </a:br>
            <a:r>
              <a:rPr lang="en-US" sz="3600" b="1" i="1" dirty="0">
                <a:effectLst>
                  <a:outerShdw blurRad="38100" dist="38100" dir="2700000" algn="tl">
                    <a:srgbClr val="000000">
                      <a:alpha val="43137"/>
                    </a:srgbClr>
                  </a:outerShdw>
                </a:effectLst>
                <a:latin typeface="Comic Sans MS" panose="030F0702030302020204" pitchFamily="66" charset="0"/>
              </a:rPr>
              <a:t>                   - Geetanjali Bankira(M200692CA)</a:t>
            </a:r>
            <a:br>
              <a:rPr lang="en-US" sz="3600" b="1" i="1" dirty="0">
                <a:effectLst>
                  <a:outerShdw blurRad="38100" dist="38100" dir="2700000" algn="tl">
                    <a:srgbClr val="000000">
                      <a:alpha val="43137"/>
                    </a:srgbClr>
                  </a:outerShdw>
                </a:effectLst>
                <a:latin typeface="Comic Sans MS" panose="030F0702030302020204" pitchFamily="66" charset="0"/>
              </a:rPr>
            </a:br>
            <a:r>
              <a:rPr lang="en-US" sz="3600" b="1" i="1" dirty="0">
                <a:effectLst>
                  <a:outerShdw blurRad="38100" dist="38100" dir="2700000" algn="tl">
                    <a:srgbClr val="000000">
                      <a:alpha val="43137"/>
                    </a:srgbClr>
                  </a:outerShdw>
                </a:effectLst>
                <a:latin typeface="Comic Sans MS" panose="030F0702030302020204" pitchFamily="66" charset="0"/>
              </a:rPr>
              <a:t>                   - </a:t>
            </a:r>
            <a:r>
              <a:rPr lang="en-US" sz="3600" b="1" i="1" dirty="0" err="1">
                <a:effectLst>
                  <a:outerShdw blurRad="38100" dist="38100" dir="2700000" algn="tl">
                    <a:srgbClr val="000000">
                      <a:alpha val="43137"/>
                    </a:srgbClr>
                  </a:outerShdw>
                </a:effectLst>
                <a:latin typeface="Comic Sans MS" panose="030F0702030302020204" pitchFamily="66" charset="0"/>
              </a:rPr>
              <a:t>Mrityunjay</a:t>
            </a:r>
            <a:r>
              <a:rPr lang="en-US" sz="3600" b="1" i="1" dirty="0">
                <a:effectLst>
                  <a:outerShdw blurRad="38100" dist="38100" dir="2700000" algn="tl">
                    <a:srgbClr val="000000">
                      <a:alpha val="43137"/>
                    </a:srgbClr>
                  </a:outerShdw>
                </a:effectLst>
                <a:latin typeface="Comic Sans MS" panose="030F0702030302020204" pitchFamily="66" charset="0"/>
              </a:rPr>
              <a:t> Kumar(M200704CA)</a:t>
            </a:r>
            <a:br>
              <a:rPr lang="en-US" sz="3600" dirty="0">
                <a:latin typeface="Comic Sans MS" panose="030F0702030302020204" pitchFamily="66" charset="0"/>
              </a:rPr>
            </a:br>
            <a:endParaRPr lang="en-IN" sz="3600" dirty="0">
              <a:latin typeface="Comic Sans MS" panose="030F0702030302020204" pitchFamily="66" charset="0"/>
            </a:endParaRPr>
          </a:p>
        </p:txBody>
      </p:sp>
    </p:spTree>
    <p:extLst>
      <p:ext uri="{BB962C8B-B14F-4D97-AF65-F5344CB8AC3E}">
        <p14:creationId xmlns:p14="http://schemas.microsoft.com/office/powerpoint/2010/main" val="31922680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10C2205-369A-4BB6-B9B8-D876FFF3EE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6096508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8000"/>
            <a:lum/>
            <a:extLst>
              <a:ext uri="{837473B0-CC2E-450A-ABE3-18F120FF3D39}">
                <a1611:picAttrSrcUrl xmlns:a1611="http://schemas.microsoft.com/office/drawing/2016/11/main" r:id="rId3"/>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BDE028-519A-4031-9B7E-99C69D14AF37}"/>
              </a:ext>
            </a:extLst>
          </p:cNvPr>
          <p:cNvSpPr>
            <a:spLocks noGrp="1"/>
          </p:cNvSpPr>
          <p:nvPr>
            <p:ph type="title"/>
          </p:nvPr>
        </p:nvSpPr>
        <p:spPr>
          <a:xfrm>
            <a:off x="-1" y="1"/>
            <a:ext cx="12094029" cy="1186542"/>
          </a:xfrm>
        </p:spPr>
        <p:txBody>
          <a:bodyPr>
            <a:normAutofit/>
          </a:bodyPr>
          <a:lstStyle/>
          <a:p>
            <a:r>
              <a:rPr lang="en-US" dirty="0">
                <a:solidFill>
                  <a:srgbClr val="002060"/>
                </a:solidFill>
                <a:latin typeface="Algerian" panose="04020705040A02060702" pitchFamily="82" charset="0"/>
              </a:rPr>
              <a:t>                       Accessing to site</a:t>
            </a:r>
            <a:endParaRPr lang="en-IN" dirty="0">
              <a:solidFill>
                <a:srgbClr val="002060"/>
              </a:solidFill>
              <a:latin typeface="Algerian" panose="04020705040A02060702" pitchFamily="82" charset="0"/>
            </a:endParaRPr>
          </a:p>
        </p:txBody>
      </p:sp>
      <p:sp>
        <p:nvSpPr>
          <p:cNvPr id="3" name="Content Placeholder 2">
            <a:extLst>
              <a:ext uri="{FF2B5EF4-FFF2-40B4-BE49-F238E27FC236}">
                <a16:creationId xmlns:a16="http://schemas.microsoft.com/office/drawing/2014/main" id="{4AC7D2F8-3039-4EBA-A69A-D47B825F170D}"/>
              </a:ext>
            </a:extLst>
          </p:cNvPr>
          <p:cNvSpPr>
            <a:spLocks noGrp="1"/>
          </p:cNvSpPr>
          <p:nvPr>
            <p:ph idx="1"/>
          </p:nvPr>
        </p:nvSpPr>
        <p:spPr>
          <a:xfrm>
            <a:off x="-1" y="1186543"/>
            <a:ext cx="12192001" cy="5671455"/>
          </a:xfrm>
          <a:noFill/>
        </p:spPr>
        <p:txBody>
          <a:bodyPr>
            <a:normAutofit/>
          </a:bodyPr>
          <a:lstStyle/>
          <a:p>
            <a:r>
              <a:rPr lang="en-US" sz="3200" dirty="0"/>
              <a:t>User need to  firstly sign up by filling some basic details which can be stored in database such as username, email id, mobile no and password.</a:t>
            </a:r>
          </a:p>
          <a:p>
            <a:r>
              <a:rPr lang="en-IN" sz="3200" dirty="0"/>
              <a:t>After signing up we can directly login to the site using provided email id and password .</a:t>
            </a:r>
          </a:p>
          <a:p>
            <a:r>
              <a:rPr lang="en-IN" sz="3200" dirty="0"/>
              <a:t>If  in any case user forgets the password then he/she can recover it , by using registered email id and contact number after that the user  will get his/her password that they used previously through an alert message box.</a:t>
            </a:r>
          </a:p>
          <a:p>
            <a:r>
              <a:rPr lang="en-IN" sz="3200" dirty="0"/>
              <a:t>If every steps are done correctly and successful the  site will be directed to the sell books page .</a:t>
            </a:r>
            <a:endParaRPr lang="en-US" sz="3200" dirty="0"/>
          </a:p>
        </p:txBody>
      </p:sp>
    </p:spTree>
    <p:extLst>
      <p:ext uri="{BB962C8B-B14F-4D97-AF65-F5344CB8AC3E}">
        <p14:creationId xmlns:p14="http://schemas.microsoft.com/office/powerpoint/2010/main" val="20338601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7ED7E8C-926B-42A4-AFD2-6EB0C5ABCB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743700"/>
          </a:xfrm>
          <a:prstGeom prst="rect">
            <a:avLst/>
          </a:prstGeom>
        </p:spPr>
      </p:pic>
    </p:spTree>
    <p:extLst>
      <p:ext uri="{BB962C8B-B14F-4D97-AF65-F5344CB8AC3E}">
        <p14:creationId xmlns:p14="http://schemas.microsoft.com/office/powerpoint/2010/main" val="34537577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495F660-DF70-4DDE-930D-ED4A21E59B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1959349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91C173C-1401-41BB-9634-C57735D904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741904"/>
          </a:xfrm>
          <a:prstGeom prst="rect">
            <a:avLst/>
          </a:prstGeom>
        </p:spPr>
      </p:pic>
    </p:spTree>
    <p:extLst>
      <p:ext uri="{BB962C8B-B14F-4D97-AF65-F5344CB8AC3E}">
        <p14:creationId xmlns:p14="http://schemas.microsoft.com/office/powerpoint/2010/main" val="27531577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A5EC472-B4BA-44BE-8797-A55894C246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3681094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0D0E13B-FCD2-4AF4-AB82-C9F109F84F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313920" cy="6926580"/>
          </a:xfrm>
          <a:prstGeom prst="rect">
            <a:avLst/>
          </a:prstGeom>
        </p:spPr>
      </p:pic>
    </p:spTree>
    <p:extLst>
      <p:ext uri="{BB962C8B-B14F-4D97-AF65-F5344CB8AC3E}">
        <p14:creationId xmlns:p14="http://schemas.microsoft.com/office/powerpoint/2010/main" val="25826498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B046571-C6C3-4175-8612-08730EDEA4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6679260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1B9B5E9-834B-4FB2-BB2B-DAE11C97AF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0650"/>
            <a:ext cx="12192000" cy="6616700"/>
          </a:xfrm>
          <a:prstGeom prst="rect">
            <a:avLst/>
          </a:prstGeom>
        </p:spPr>
      </p:pic>
    </p:spTree>
    <p:extLst>
      <p:ext uri="{BB962C8B-B14F-4D97-AF65-F5344CB8AC3E}">
        <p14:creationId xmlns:p14="http://schemas.microsoft.com/office/powerpoint/2010/main" val="31773435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8000"/>
            <a:lum/>
            <a:extLst>
              <a:ext uri="{837473B0-CC2E-450A-ABE3-18F120FF3D39}">
                <a1611:picAttrSrcUrl xmlns:a1611="http://schemas.microsoft.com/office/drawing/2016/11/main" r:id="rId3"/>
              </a:ext>
            </a:extLst>
          </a:blip>
          <a:srcRect/>
          <a:stretch>
            <a:fillRect t="-8000" b="-8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B2A27-A462-4DAD-A36B-59B6E1BC96CE}"/>
              </a:ext>
            </a:extLst>
          </p:cNvPr>
          <p:cNvSpPr>
            <a:spLocks noGrp="1"/>
          </p:cNvSpPr>
          <p:nvPr>
            <p:ph type="title"/>
          </p:nvPr>
        </p:nvSpPr>
        <p:spPr>
          <a:xfrm>
            <a:off x="0" y="1"/>
            <a:ext cx="12192000" cy="1132113"/>
          </a:xfrm>
        </p:spPr>
        <p:txBody>
          <a:bodyPr/>
          <a:lstStyle/>
          <a:p>
            <a:r>
              <a:rPr lang="en-US" dirty="0">
                <a:solidFill>
                  <a:srgbClr val="002060"/>
                </a:solidFill>
                <a:latin typeface="Algerian" panose="04020705040A02060702" pitchFamily="82" charset="0"/>
              </a:rPr>
              <a:t>                                SELL BOOKS</a:t>
            </a:r>
            <a:endParaRPr lang="en-IN" dirty="0">
              <a:solidFill>
                <a:srgbClr val="002060"/>
              </a:solidFill>
              <a:latin typeface="Algerian" panose="04020705040A02060702" pitchFamily="82" charset="0"/>
            </a:endParaRPr>
          </a:p>
        </p:txBody>
      </p:sp>
      <p:sp>
        <p:nvSpPr>
          <p:cNvPr id="3" name="Content Placeholder 2">
            <a:extLst>
              <a:ext uri="{FF2B5EF4-FFF2-40B4-BE49-F238E27FC236}">
                <a16:creationId xmlns:a16="http://schemas.microsoft.com/office/drawing/2014/main" id="{10DFF6B5-A5E4-4C67-8526-D987609BBD9B}"/>
              </a:ext>
            </a:extLst>
          </p:cNvPr>
          <p:cNvSpPr>
            <a:spLocks noGrp="1"/>
          </p:cNvSpPr>
          <p:nvPr>
            <p:ph idx="1"/>
          </p:nvPr>
        </p:nvSpPr>
        <p:spPr>
          <a:xfrm>
            <a:off x="0" y="1273629"/>
            <a:ext cx="12192000" cy="5584370"/>
          </a:xfrm>
        </p:spPr>
        <p:txBody>
          <a:bodyPr>
            <a:normAutofit/>
          </a:bodyPr>
          <a:lstStyle/>
          <a:p>
            <a:r>
              <a:rPr lang="en-US" sz="3600" dirty="0"/>
              <a:t>This page consist of many text labels for book name, author name, category and language of book, purchase date ,condition of book price and description.</a:t>
            </a:r>
          </a:p>
          <a:p>
            <a:r>
              <a:rPr lang="en-US" sz="3600" dirty="0"/>
              <a:t>Category ,Book language , Book Condition has drop down boxes which has various options to select.</a:t>
            </a:r>
          </a:p>
          <a:p>
            <a:r>
              <a:rPr lang="en-IN" sz="3600" dirty="0"/>
              <a:t>There is an action button which helps to upload the file .</a:t>
            </a:r>
          </a:p>
          <a:p>
            <a:r>
              <a:rPr lang="en-IN" sz="3600" dirty="0"/>
              <a:t>One more section is available  as text field for providing the description of the book that user wanted to upload for selling.</a:t>
            </a:r>
          </a:p>
          <a:p>
            <a:r>
              <a:rPr lang="en-IN" sz="3600" dirty="0"/>
              <a:t>And lastly a button is available to add the book in database as well as it will be listed in viewbooks page.</a:t>
            </a:r>
          </a:p>
        </p:txBody>
      </p:sp>
    </p:spTree>
    <p:extLst>
      <p:ext uri="{BB962C8B-B14F-4D97-AF65-F5344CB8AC3E}">
        <p14:creationId xmlns:p14="http://schemas.microsoft.com/office/powerpoint/2010/main" val="7741621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1000"/>
            <a:lum/>
            <a:extLst>
              <a:ext uri="{837473B0-CC2E-450A-ABE3-18F120FF3D39}">
                <a1611:picAttrSrcUrl xmlns:a1611="http://schemas.microsoft.com/office/drawing/2016/11/main" r:id="rId3"/>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123BA3-3958-4E27-924B-A44288ECEE63}"/>
              </a:ext>
            </a:extLst>
          </p:cNvPr>
          <p:cNvSpPr>
            <a:spLocks noGrp="1"/>
          </p:cNvSpPr>
          <p:nvPr>
            <p:ph type="title"/>
          </p:nvPr>
        </p:nvSpPr>
        <p:spPr>
          <a:xfrm>
            <a:off x="0" y="1"/>
            <a:ext cx="12192000" cy="1690688"/>
          </a:xfrm>
        </p:spPr>
        <p:txBody>
          <a:bodyPr>
            <a:normAutofit/>
          </a:bodyPr>
          <a:lstStyle/>
          <a:p>
            <a:r>
              <a:rPr lang="en-US" sz="4800" dirty="0">
                <a:solidFill>
                  <a:srgbClr val="002060"/>
                </a:solidFill>
                <a:latin typeface="Algerian" panose="04020705040A02060702" pitchFamily="82" charset="0"/>
              </a:rPr>
              <a:t>                 OVERVIEW OF PROJECT </a:t>
            </a:r>
            <a:endParaRPr lang="en-IN" sz="4800" dirty="0">
              <a:solidFill>
                <a:srgbClr val="002060"/>
              </a:solidFill>
              <a:latin typeface="Algerian" panose="04020705040A02060702" pitchFamily="82" charset="0"/>
            </a:endParaRPr>
          </a:p>
        </p:txBody>
      </p:sp>
      <p:sp>
        <p:nvSpPr>
          <p:cNvPr id="3" name="Content Placeholder 2">
            <a:extLst>
              <a:ext uri="{FF2B5EF4-FFF2-40B4-BE49-F238E27FC236}">
                <a16:creationId xmlns:a16="http://schemas.microsoft.com/office/drawing/2014/main" id="{21846E2D-C119-475C-8F97-A7EB28CABF44}"/>
              </a:ext>
            </a:extLst>
          </p:cNvPr>
          <p:cNvSpPr>
            <a:spLocks noGrp="1"/>
          </p:cNvSpPr>
          <p:nvPr>
            <p:ph idx="1"/>
          </p:nvPr>
        </p:nvSpPr>
        <p:spPr>
          <a:xfrm>
            <a:off x="0" y="1502228"/>
            <a:ext cx="12192000" cy="5355771"/>
          </a:xfrm>
        </p:spPr>
        <p:txBody>
          <a:bodyPr>
            <a:normAutofit/>
          </a:bodyPr>
          <a:lstStyle/>
          <a:p>
            <a:pPr marL="0" indent="0">
              <a:lnSpc>
                <a:spcPct val="100000"/>
              </a:lnSpc>
              <a:buNone/>
            </a:pPr>
            <a:r>
              <a:rPr lang="en-US" sz="2400" b="1" dirty="0"/>
              <a:t>This project is based on the marketing of books that will be bought and sold through this e-commerce site, this will provide different kinds of books that can be uploaded by anyone who wanted to sell their books at their own suitable price. Site is created by different types of programs which include </a:t>
            </a:r>
            <a:r>
              <a:rPr lang="en-US" sz="2400" b="1" i="1" dirty="0">
                <a:solidFill>
                  <a:srgbClr val="0000FF"/>
                </a:solidFill>
              </a:rPr>
              <a:t>JavaScript, PHP, HTML &amp; CSS , Bootstrap, MySQL along with DBMS.</a:t>
            </a:r>
          </a:p>
          <a:p>
            <a:pPr marL="0" indent="0">
              <a:lnSpc>
                <a:spcPct val="100000"/>
              </a:lnSpc>
              <a:buNone/>
            </a:pPr>
            <a:r>
              <a:rPr lang="en-US" sz="2400" b="1" dirty="0"/>
              <a:t>This is partially dynamic site which contains information which can be changed according to the user preferences and also contains lots of good features such as </a:t>
            </a:r>
          </a:p>
          <a:p>
            <a:pPr marL="0" indent="0">
              <a:lnSpc>
                <a:spcPct val="100000"/>
              </a:lnSpc>
              <a:buNone/>
            </a:pPr>
            <a:r>
              <a:rPr lang="en-US" sz="2400" b="1" dirty="0"/>
              <a:t>                                                                             -easy return policy</a:t>
            </a:r>
          </a:p>
          <a:p>
            <a:pPr marL="0" indent="0">
              <a:lnSpc>
                <a:spcPct val="100000"/>
              </a:lnSpc>
              <a:buNone/>
            </a:pPr>
            <a:r>
              <a:rPr lang="en-US" sz="2400" b="1" dirty="0"/>
              <a:t>                                                                             -cash on delivery is also available</a:t>
            </a:r>
          </a:p>
          <a:p>
            <a:pPr marL="0" indent="0">
              <a:lnSpc>
                <a:spcPct val="100000"/>
              </a:lnSpc>
              <a:buNone/>
            </a:pPr>
            <a:r>
              <a:rPr lang="en-US" sz="2400" b="1" dirty="0"/>
              <a:t>                                                                             -easy return and refund </a:t>
            </a:r>
          </a:p>
          <a:p>
            <a:pPr marL="0" indent="0">
              <a:lnSpc>
                <a:spcPct val="100000"/>
              </a:lnSpc>
              <a:buNone/>
            </a:pPr>
            <a:r>
              <a:rPr lang="en-IN" sz="2400" b="1" dirty="0"/>
              <a:t>The developer has the access to maintain and control the database which again has different section to control the data easily, if something is no correctly filled by the user the they can complin about it and developer can resolve the issue as soon it appears.</a:t>
            </a:r>
          </a:p>
        </p:txBody>
      </p:sp>
    </p:spTree>
    <p:extLst>
      <p:ext uri="{BB962C8B-B14F-4D97-AF65-F5344CB8AC3E}">
        <p14:creationId xmlns:p14="http://schemas.microsoft.com/office/powerpoint/2010/main" val="1009541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4256CC4-6905-4BDD-A2BF-634A8E34CB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743700"/>
          </a:xfrm>
          <a:prstGeom prst="rect">
            <a:avLst/>
          </a:prstGeom>
        </p:spPr>
      </p:pic>
    </p:spTree>
    <p:extLst>
      <p:ext uri="{BB962C8B-B14F-4D97-AF65-F5344CB8AC3E}">
        <p14:creationId xmlns:p14="http://schemas.microsoft.com/office/powerpoint/2010/main" val="24821617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3000"/>
            <a:lum/>
            <a:extLst>
              <a:ext uri="{837473B0-CC2E-450A-ABE3-18F120FF3D39}">
                <a1611:picAttrSrcUrl xmlns:a1611="http://schemas.microsoft.com/office/drawing/2016/11/main" r:id="rId3"/>
              </a:ext>
            </a:extLst>
          </a:blip>
          <a:srcRect/>
          <a:stretch>
            <a:fillRect t="-33000" b="-33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82D0A0-8FCF-41AA-B1C2-4A4439C9314B}"/>
              </a:ext>
            </a:extLst>
          </p:cNvPr>
          <p:cNvSpPr>
            <a:spLocks noGrp="1"/>
          </p:cNvSpPr>
          <p:nvPr>
            <p:ph type="title"/>
          </p:nvPr>
        </p:nvSpPr>
        <p:spPr>
          <a:xfrm>
            <a:off x="0" y="1"/>
            <a:ext cx="12192000" cy="1480456"/>
          </a:xfrm>
        </p:spPr>
        <p:txBody>
          <a:bodyPr/>
          <a:lstStyle/>
          <a:p>
            <a:r>
              <a:rPr lang="en-US" dirty="0">
                <a:solidFill>
                  <a:srgbClr val="002060"/>
                </a:solidFill>
                <a:latin typeface="Algerian" panose="04020705040A02060702" pitchFamily="82" charset="0"/>
              </a:rPr>
              <a:t>                                MENU BAR</a:t>
            </a:r>
            <a:endParaRPr lang="en-IN" dirty="0">
              <a:solidFill>
                <a:srgbClr val="002060"/>
              </a:solidFill>
              <a:latin typeface="Algerian" panose="04020705040A02060702" pitchFamily="82" charset="0"/>
            </a:endParaRPr>
          </a:p>
        </p:txBody>
      </p:sp>
      <p:sp>
        <p:nvSpPr>
          <p:cNvPr id="3" name="Content Placeholder 2">
            <a:extLst>
              <a:ext uri="{FF2B5EF4-FFF2-40B4-BE49-F238E27FC236}">
                <a16:creationId xmlns:a16="http://schemas.microsoft.com/office/drawing/2014/main" id="{231F38A8-05D2-4C9A-A519-A8FF8F59E09C}"/>
              </a:ext>
            </a:extLst>
          </p:cNvPr>
          <p:cNvSpPr>
            <a:spLocks noGrp="1"/>
          </p:cNvSpPr>
          <p:nvPr>
            <p:ph idx="1"/>
          </p:nvPr>
        </p:nvSpPr>
        <p:spPr>
          <a:xfrm>
            <a:off x="0" y="1730829"/>
            <a:ext cx="12192000" cy="5040085"/>
          </a:xfrm>
        </p:spPr>
        <p:txBody>
          <a:bodyPr/>
          <a:lstStyle/>
          <a:p>
            <a:r>
              <a:rPr lang="en-US" dirty="0"/>
              <a:t>This consist of profile , </a:t>
            </a:r>
            <a:r>
              <a:rPr lang="en-US" dirty="0" err="1"/>
              <a:t>mybooks</a:t>
            </a:r>
            <a:r>
              <a:rPr lang="en-US" dirty="0"/>
              <a:t>, sell books, view books, </a:t>
            </a:r>
            <a:r>
              <a:rPr lang="en-US" dirty="0" err="1"/>
              <a:t>myorder</a:t>
            </a:r>
            <a:r>
              <a:rPr lang="en-US" dirty="0"/>
              <a:t> ,my cart ,gallery ,logout , about us section.</a:t>
            </a:r>
          </a:p>
          <a:p>
            <a:r>
              <a:rPr lang="en-US" dirty="0"/>
              <a:t>This menu bar helps in accessing to different pages by clicking on to the option .</a:t>
            </a:r>
          </a:p>
          <a:p>
            <a:r>
              <a:rPr lang="en-US" dirty="0"/>
              <a:t>Profile section has different parts such as name, phone no ,email id, address of the user .</a:t>
            </a:r>
          </a:p>
          <a:p>
            <a:r>
              <a:rPr lang="en-US" dirty="0" err="1"/>
              <a:t>Myorder</a:t>
            </a:r>
            <a:r>
              <a:rPr lang="en-US" dirty="0"/>
              <a:t> section has the function where the products will be moved from </a:t>
            </a:r>
            <a:r>
              <a:rPr lang="en-US" dirty="0" err="1"/>
              <a:t>mycart</a:t>
            </a:r>
            <a:r>
              <a:rPr lang="en-US" dirty="0"/>
              <a:t>.</a:t>
            </a:r>
          </a:p>
          <a:p>
            <a:r>
              <a:rPr lang="en-US" dirty="0"/>
              <a:t>About us is all about the developer team </a:t>
            </a:r>
          </a:p>
          <a:p>
            <a:r>
              <a:rPr lang="en-US" dirty="0"/>
              <a:t>Viewbooks has all the books that are available on this e-commerce site .</a:t>
            </a:r>
          </a:p>
          <a:p>
            <a:r>
              <a:rPr lang="en-US" dirty="0"/>
              <a:t>Viewbooks has plenty of books starting from course text, novels ,self help books .</a:t>
            </a:r>
          </a:p>
          <a:p>
            <a:pPr marL="0" indent="0">
              <a:buNone/>
            </a:pPr>
            <a:endParaRPr lang="en-IN" dirty="0"/>
          </a:p>
        </p:txBody>
      </p:sp>
    </p:spTree>
    <p:extLst>
      <p:ext uri="{BB962C8B-B14F-4D97-AF65-F5344CB8AC3E}">
        <p14:creationId xmlns:p14="http://schemas.microsoft.com/office/powerpoint/2010/main" val="28600296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1B4F97B-871E-411E-8844-157ADBE25A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737350"/>
          </a:xfrm>
          <a:prstGeom prst="rect">
            <a:avLst/>
          </a:prstGeom>
        </p:spPr>
      </p:pic>
    </p:spTree>
    <p:extLst>
      <p:ext uri="{BB962C8B-B14F-4D97-AF65-F5344CB8AC3E}">
        <p14:creationId xmlns:p14="http://schemas.microsoft.com/office/powerpoint/2010/main" val="42888352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CF2D415-8524-4CCA-BD19-1A28C8CCCB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743700"/>
          </a:xfrm>
          <a:prstGeom prst="rect">
            <a:avLst/>
          </a:prstGeom>
        </p:spPr>
      </p:pic>
    </p:spTree>
    <p:extLst>
      <p:ext uri="{BB962C8B-B14F-4D97-AF65-F5344CB8AC3E}">
        <p14:creationId xmlns:p14="http://schemas.microsoft.com/office/powerpoint/2010/main" val="42242700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E527279-E7B1-46C6-9517-6EC097B2CB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40714597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57A112F-DEE3-466D-806F-DDA9141819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58728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51B7D08-821C-4638-B4B8-1162EC863A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40327927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0C86585-94B7-4A44-8FEA-46B0789213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762"/>
            <a:ext cx="12192000" cy="6848475"/>
          </a:xfrm>
          <a:prstGeom prst="rect">
            <a:avLst/>
          </a:prstGeom>
        </p:spPr>
      </p:pic>
    </p:spTree>
    <p:extLst>
      <p:ext uri="{BB962C8B-B14F-4D97-AF65-F5344CB8AC3E}">
        <p14:creationId xmlns:p14="http://schemas.microsoft.com/office/powerpoint/2010/main" val="41909738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6D53B93-777C-42E1-8AB2-729FC2F02C1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99050989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1000"/>
            <a:lum/>
            <a:extLst>
              <a:ext uri="{837473B0-CC2E-450A-ABE3-18F120FF3D39}">
                <a1611:picAttrSrcUrl xmlns:a1611="http://schemas.microsoft.com/office/drawing/2016/11/main" r:id="rId3"/>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1A7210-C75E-48F8-AB31-9F1037CF86D8}"/>
              </a:ext>
            </a:extLst>
          </p:cNvPr>
          <p:cNvSpPr>
            <a:spLocks noGrp="1"/>
          </p:cNvSpPr>
          <p:nvPr>
            <p:ph type="title"/>
          </p:nvPr>
        </p:nvSpPr>
        <p:spPr>
          <a:xfrm>
            <a:off x="0" y="1"/>
            <a:ext cx="12192000" cy="1175656"/>
          </a:xfrm>
        </p:spPr>
        <p:txBody>
          <a:bodyPr/>
          <a:lstStyle/>
          <a:p>
            <a:r>
              <a:rPr lang="en-US" dirty="0">
                <a:solidFill>
                  <a:srgbClr val="002060"/>
                </a:solidFill>
                <a:latin typeface="Algerian" panose="04020705040A02060702" pitchFamily="82" charset="0"/>
              </a:rPr>
              <a:t>                                     MY CART</a:t>
            </a:r>
            <a:endParaRPr lang="en-IN" dirty="0">
              <a:solidFill>
                <a:srgbClr val="002060"/>
              </a:solidFill>
              <a:latin typeface="Algerian" panose="04020705040A02060702" pitchFamily="82" charset="0"/>
            </a:endParaRPr>
          </a:p>
        </p:txBody>
      </p:sp>
      <p:sp>
        <p:nvSpPr>
          <p:cNvPr id="3" name="Content Placeholder 2">
            <a:extLst>
              <a:ext uri="{FF2B5EF4-FFF2-40B4-BE49-F238E27FC236}">
                <a16:creationId xmlns:a16="http://schemas.microsoft.com/office/drawing/2014/main" id="{EE0A07AC-103F-402C-BCF8-9841DD8CAE6C}"/>
              </a:ext>
            </a:extLst>
          </p:cNvPr>
          <p:cNvSpPr>
            <a:spLocks noGrp="1"/>
          </p:cNvSpPr>
          <p:nvPr>
            <p:ph idx="1"/>
          </p:nvPr>
        </p:nvSpPr>
        <p:spPr>
          <a:xfrm>
            <a:off x="0" y="1099457"/>
            <a:ext cx="12192000" cy="5758542"/>
          </a:xfrm>
        </p:spPr>
        <p:txBody>
          <a:bodyPr/>
          <a:lstStyle/>
          <a:p>
            <a:pPr marL="0" indent="0">
              <a:buNone/>
            </a:pPr>
            <a:endParaRPr lang="en-IN" dirty="0"/>
          </a:p>
          <a:p>
            <a:r>
              <a:rPr lang="en-IN" sz="3200" dirty="0"/>
              <a:t>This will have the pre order list to calculate the amount to be paid at the time of payment.</a:t>
            </a:r>
          </a:p>
          <a:p>
            <a:r>
              <a:rPr lang="en-IN" sz="3200" dirty="0"/>
              <a:t>This is in the format of table having different columns such as Item name, quantity , price, total, action.</a:t>
            </a:r>
          </a:p>
          <a:p>
            <a:r>
              <a:rPr lang="en-IN" sz="3200" dirty="0"/>
              <a:t>Quantity is the number of books of particular type. </a:t>
            </a:r>
          </a:p>
          <a:p>
            <a:r>
              <a:rPr lang="en-IN" sz="3200" dirty="0"/>
              <a:t>Column of total will help to calculate the total amount for all the added products.</a:t>
            </a:r>
          </a:p>
          <a:p>
            <a:r>
              <a:rPr lang="en-IN" sz="3200" dirty="0"/>
              <a:t>Action section has two function add or remove the book that user choose to order.</a:t>
            </a:r>
          </a:p>
        </p:txBody>
      </p:sp>
    </p:spTree>
    <p:extLst>
      <p:ext uri="{BB962C8B-B14F-4D97-AF65-F5344CB8AC3E}">
        <p14:creationId xmlns:p14="http://schemas.microsoft.com/office/powerpoint/2010/main" val="26014791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8000"/>
            <a:lum/>
            <a:extLst>
              <a:ext uri="{837473B0-CC2E-450A-ABE3-18F120FF3D39}">
                <a1611:picAttrSrcUrl xmlns:a1611="http://schemas.microsoft.com/office/drawing/2016/11/main" r:id="rId3"/>
              </a:ext>
            </a:extLst>
          </a:blip>
          <a:srcRect/>
          <a:stretch>
            <a:fillRect t="-13000" b="-13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7255D5-97DA-4E55-97FC-0F4D3DB10EC1}"/>
              </a:ext>
            </a:extLst>
          </p:cNvPr>
          <p:cNvSpPr>
            <a:spLocks noGrp="1"/>
          </p:cNvSpPr>
          <p:nvPr>
            <p:ph type="title" idx="4294967295"/>
          </p:nvPr>
        </p:nvSpPr>
        <p:spPr>
          <a:xfrm>
            <a:off x="-1" y="2"/>
            <a:ext cx="12192001" cy="1023256"/>
          </a:xfrm>
        </p:spPr>
        <p:txBody>
          <a:bodyPr/>
          <a:lstStyle/>
          <a:p>
            <a:r>
              <a:rPr lang="en-US" dirty="0">
                <a:solidFill>
                  <a:srgbClr val="000066"/>
                </a:solidFill>
                <a:latin typeface="Algerian" panose="04020705040A02060702" pitchFamily="82" charset="0"/>
              </a:rPr>
              <a:t>                             </a:t>
            </a:r>
            <a:r>
              <a:rPr lang="en-US" dirty="0">
                <a:solidFill>
                  <a:schemeClr val="tx1">
                    <a:lumMod val="95000"/>
                    <a:lumOff val="5000"/>
                  </a:schemeClr>
                </a:solidFill>
                <a:effectLst>
                  <a:outerShdw blurRad="38100" dist="38100" dir="2700000" algn="tl">
                    <a:srgbClr val="000000">
                      <a:alpha val="43137"/>
                    </a:srgbClr>
                  </a:outerShdw>
                </a:effectLst>
                <a:latin typeface="Algerian" panose="04020705040A02060702" pitchFamily="82" charset="0"/>
              </a:rPr>
              <a:t>Project design</a:t>
            </a:r>
            <a:endParaRPr lang="en-IN" dirty="0">
              <a:solidFill>
                <a:schemeClr val="tx1">
                  <a:lumMod val="95000"/>
                  <a:lumOff val="5000"/>
                </a:schemeClr>
              </a:solidFill>
              <a:effectLst>
                <a:outerShdw blurRad="38100" dist="38100" dir="2700000" algn="tl">
                  <a:srgbClr val="000000">
                    <a:alpha val="43137"/>
                  </a:srgbClr>
                </a:outerShdw>
              </a:effectLst>
              <a:latin typeface="Algerian" panose="04020705040A02060702" pitchFamily="82" charset="0"/>
            </a:endParaRPr>
          </a:p>
        </p:txBody>
      </p:sp>
      <p:graphicFrame>
        <p:nvGraphicFramePr>
          <p:cNvPr id="4" name="Diagram 3">
            <a:extLst>
              <a:ext uri="{FF2B5EF4-FFF2-40B4-BE49-F238E27FC236}">
                <a16:creationId xmlns:a16="http://schemas.microsoft.com/office/drawing/2014/main" id="{92C27F87-3121-4A46-BC52-677770EC8C44}"/>
              </a:ext>
            </a:extLst>
          </p:cNvPr>
          <p:cNvGraphicFramePr/>
          <p:nvPr>
            <p:extLst>
              <p:ext uri="{D42A27DB-BD31-4B8C-83A1-F6EECF244321}">
                <p14:modId xmlns:p14="http://schemas.microsoft.com/office/powerpoint/2010/main" val="3290761473"/>
              </p:ext>
            </p:extLst>
          </p:nvPr>
        </p:nvGraphicFramePr>
        <p:xfrm>
          <a:off x="0" y="719666"/>
          <a:ext cx="12192000" cy="613833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5" name="Diagram 4">
            <a:extLst>
              <a:ext uri="{FF2B5EF4-FFF2-40B4-BE49-F238E27FC236}">
                <a16:creationId xmlns:a16="http://schemas.microsoft.com/office/drawing/2014/main" id="{53205F79-1932-47A4-8FF9-801C5CC8D8C3}"/>
              </a:ext>
            </a:extLst>
          </p:cNvPr>
          <p:cNvGraphicFramePr/>
          <p:nvPr>
            <p:extLst>
              <p:ext uri="{D42A27DB-BD31-4B8C-83A1-F6EECF244321}">
                <p14:modId xmlns:p14="http://schemas.microsoft.com/office/powerpoint/2010/main" val="3034367168"/>
              </p:ext>
            </p:extLst>
          </p:nvPr>
        </p:nvGraphicFramePr>
        <p:xfrm>
          <a:off x="-2" y="719666"/>
          <a:ext cx="10160002" cy="5418667"/>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cxnSp>
        <p:nvCxnSpPr>
          <p:cNvPr id="7" name="Straight Connector 6">
            <a:extLst>
              <a:ext uri="{FF2B5EF4-FFF2-40B4-BE49-F238E27FC236}">
                <a16:creationId xmlns:a16="http://schemas.microsoft.com/office/drawing/2014/main" id="{0A7408FC-23DD-459E-921E-93D9A2C49A33}"/>
              </a:ext>
            </a:extLst>
          </p:cNvPr>
          <p:cNvCxnSpPr>
            <a:cxnSpLocks/>
          </p:cNvCxnSpPr>
          <p:nvPr/>
        </p:nvCxnSpPr>
        <p:spPr>
          <a:xfrm>
            <a:off x="6694714" y="1023258"/>
            <a:ext cx="500743"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98B09CA6-FDD7-45D1-AEEC-2294E3DCD1EA}"/>
              </a:ext>
            </a:extLst>
          </p:cNvPr>
          <p:cNvSpPr/>
          <p:nvPr/>
        </p:nvSpPr>
        <p:spPr>
          <a:xfrm>
            <a:off x="3766458" y="901401"/>
            <a:ext cx="1230086" cy="2189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User id</a:t>
            </a:r>
            <a:endParaRPr lang="en-IN" dirty="0"/>
          </a:p>
        </p:txBody>
      </p:sp>
      <p:sp>
        <p:nvSpPr>
          <p:cNvPr id="13" name="Rectangle 12">
            <a:extLst>
              <a:ext uri="{FF2B5EF4-FFF2-40B4-BE49-F238E27FC236}">
                <a16:creationId xmlns:a16="http://schemas.microsoft.com/office/drawing/2014/main" id="{0E6F6633-A2AD-4350-B55F-1177824486F6}"/>
              </a:ext>
            </a:extLst>
          </p:cNvPr>
          <p:cNvSpPr/>
          <p:nvPr/>
        </p:nvSpPr>
        <p:spPr>
          <a:xfrm>
            <a:off x="3782784" y="1261234"/>
            <a:ext cx="1230086" cy="2189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User name</a:t>
            </a:r>
            <a:endParaRPr lang="en-IN" dirty="0"/>
          </a:p>
        </p:txBody>
      </p:sp>
      <p:sp>
        <p:nvSpPr>
          <p:cNvPr id="14" name="Rectangle 13">
            <a:extLst>
              <a:ext uri="{FF2B5EF4-FFF2-40B4-BE49-F238E27FC236}">
                <a16:creationId xmlns:a16="http://schemas.microsoft.com/office/drawing/2014/main" id="{E6AF350B-B90C-4BBC-B7B4-180263759422}"/>
              </a:ext>
            </a:extLst>
          </p:cNvPr>
          <p:cNvSpPr/>
          <p:nvPr/>
        </p:nvSpPr>
        <p:spPr>
          <a:xfrm>
            <a:off x="3782784" y="1633461"/>
            <a:ext cx="1230086" cy="2189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email id</a:t>
            </a:r>
            <a:endParaRPr lang="en-IN" dirty="0"/>
          </a:p>
        </p:txBody>
      </p:sp>
      <p:sp>
        <p:nvSpPr>
          <p:cNvPr id="15" name="Rectangle 14">
            <a:extLst>
              <a:ext uri="{FF2B5EF4-FFF2-40B4-BE49-F238E27FC236}">
                <a16:creationId xmlns:a16="http://schemas.microsoft.com/office/drawing/2014/main" id="{43E9F7B5-55BE-4AED-8B10-0D6730FB5C53}"/>
              </a:ext>
            </a:extLst>
          </p:cNvPr>
          <p:cNvSpPr/>
          <p:nvPr/>
        </p:nvSpPr>
        <p:spPr>
          <a:xfrm>
            <a:off x="7195457" y="901401"/>
            <a:ext cx="1230086" cy="2189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contact </a:t>
            </a:r>
            <a:endParaRPr lang="en-IN" dirty="0"/>
          </a:p>
        </p:txBody>
      </p:sp>
      <p:sp>
        <p:nvSpPr>
          <p:cNvPr id="16" name="Rectangle 15">
            <a:extLst>
              <a:ext uri="{FF2B5EF4-FFF2-40B4-BE49-F238E27FC236}">
                <a16:creationId xmlns:a16="http://schemas.microsoft.com/office/drawing/2014/main" id="{B5304C6B-D084-476F-8BE6-D17A0D39E7E1}"/>
              </a:ext>
            </a:extLst>
          </p:cNvPr>
          <p:cNvSpPr/>
          <p:nvPr/>
        </p:nvSpPr>
        <p:spPr>
          <a:xfrm>
            <a:off x="7195461" y="1261234"/>
            <a:ext cx="1230086" cy="2189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password</a:t>
            </a:r>
            <a:endParaRPr lang="en-IN" dirty="0"/>
          </a:p>
        </p:txBody>
      </p:sp>
      <p:sp>
        <p:nvSpPr>
          <p:cNvPr id="17" name="Rectangle 16">
            <a:extLst>
              <a:ext uri="{FF2B5EF4-FFF2-40B4-BE49-F238E27FC236}">
                <a16:creationId xmlns:a16="http://schemas.microsoft.com/office/drawing/2014/main" id="{83C7138A-8E18-4A3E-82BD-30C0FC2B9579}"/>
              </a:ext>
            </a:extLst>
          </p:cNvPr>
          <p:cNvSpPr/>
          <p:nvPr/>
        </p:nvSpPr>
        <p:spPr>
          <a:xfrm>
            <a:off x="7195457" y="1628933"/>
            <a:ext cx="2289630" cy="2110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confirm password</a:t>
            </a:r>
            <a:endParaRPr lang="en-IN" dirty="0"/>
          </a:p>
        </p:txBody>
      </p:sp>
      <p:sp>
        <p:nvSpPr>
          <p:cNvPr id="19" name="Rectangle 18">
            <a:extLst>
              <a:ext uri="{FF2B5EF4-FFF2-40B4-BE49-F238E27FC236}">
                <a16:creationId xmlns:a16="http://schemas.microsoft.com/office/drawing/2014/main" id="{C79E79B0-A31E-46CB-A027-5624B0A67BDC}"/>
              </a:ext>
            </a:extLst>
          </p:cNvPr>
          <p:cNvSpPr/>
          <p:nvPr/>
        </p:nvSpPr>
        <p:spPr>
          <a:xfrm>
            <a:off x="1190173" y="2854873"/>
            <a:ext cx="1230086" cy="2189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user name</a:t>
            </a:r>
            <a:endParaRPr lang="en-IN" dirty="0"/>
          </a:p>
        </p:txBody>
      </p:sp>
      <p:sp>
        <p:nvSpPr>
          <p:cNvPr id="20" name="Rectangle 19">
            <a:extLst>
              <a:ext uri="{FF2B5EF4-FFF2-40B4-BE49-F238E27FC236}">
                <a16:creationId xmlns:a16="http://schemas.microsoft.com/office/drawing/2014/main" id="{9E718473-2A01-44C1-881A-698C19A44DA9}"/>
              </a:ext>
            </a:extLst>
          </p:cNvPr>
          <p:cNvSpPr/>
          <p:nvPr/>
        </p:nvSpPr>
        <p:spPr>
          <a:xfrm>
            <a:off x="1190173" y="2495040"/>
            <a:ext cx="1230086" cy="2189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User id</a:t>
            </a:r>
            <a:endParaRPr lang="en-IN" dirty="0"/>
          </a:p>
        </p:txBody>
      </p:sp>
      <p:sp>
        <p:nvSpPr>
          <p:cNvPr id="21" name="Rectangle 20">
            <a:extLst>
              <a:ext uri="{FF2B5EF4-FFF2-40B4-BE49-F238E27FC236}">
                <a16:creationId xmlns:a16="http://schemas.microsoft.com/office/drawing/2014/main" id="{F6C265A1-78E2-466B-93C1-DB79C6A779AE}"/>
              </a:ext>
            </a:extLst>
          </p:cNvPr>
          <p:cNvSpPr/>
          <p:nvPr/>
        </p:nvSpPr>
        <p:spPr>
          <a:xfrm>
            <a:off x="9488717" y="3644303"/>
            <a:ext cx="1230086" cy="2189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price</a:t>
            </a:r>
            <a:endParaRPr lang="en-IN" dirty="0"/>
          </a:p>
        </p:txBody>
      </p:sp>
      <p:sp>
        <p:nvSpPr>
          <p:cNvPr id="22" name="Rectangle 21">
            <a:extLst>
              <a:ext uri="{FF2B5EF4-FFF2-40B4-BE49-F238E27FC236}">
                <a16:creationId xmlns:a16="http://schemas.microsoft.com/office/drawing/2014/main" id="{78AAD6D5-5735-4715-BB61-C49DB94D42FA}"/>
              </a:ext>
            </a:extLst>
          </p:cNvPr>
          <p:cNvSpPr/>
          <p:nvPr/>
        </p:nvSpPr>
        <p:spPr>
          <a:xfrm>
            <a:off x="9485087" y="2888887"/>
            <a:ext cx="1230086" cy="2189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user name</a:t>
            </a:r>
            <a:endParaRPr lang="en-IN" dirty="0"/>
          </a:p>
        </p:txBody>
      </p:sp>
      <p:sp>
        <p:nvSpPr>
          <p:cNvPr id="23" name="Rectangle 22">
            <a:extLst>
              <a:ext uri="{FF2B5EF4-FFF2-40B4-BE49-F238E27FC236}">
                <a16:creationId xmlns:a16="http://schemas.microsoft.com/office/drawing/2014/main" id="{BA5B9817-4D82-4384-8139-46A19CC54F67}"/>
              </a:ext>
            </a:extLst>
          </p:cNvPr>
          <p:cNvSpPr/>
          <p:nvPr/>
        </p:nvSpPr>
        <p:spPr>
          <a:xfrm>
            <a:off x="9485087" y="3254994"/>
            <a:ext cx="1230086" cy="2189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image</a:t>
            </a:r>
            <a:endParaRPr lang="en-IN" dirty="0"/>
          </a:p>
        </p:txBody>
      </p:sp>
      <p:sp>
        <p:nvSpPr>
          <p:cNvPr id="24" name="Rectangle 23">
            <a:extLst>
              <a:ext uri="{FF2B5EF4-FFF2-40B4-BE49-F238E27FC236}">
                <a16:creationId xmlns:a16="http://schemas.microsoft.com/office/drawing/2014/main" id="{4F7CF665-0FCF-4DA9-B2FD-97EA744DFE83}"/>
              </a:ext>
            </a:extLst>
          </p:cNvPr>
          <p:cNvSpPr/>
          <p:nvPr/>
        </p:nvSpPr>
        <p:spPr>
          <a:xfrm>
            <a:off x="9485087" y="2495040"/>
            <a:ext cx="1230086" cy="2189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User id</a:t>
            </a:r>
            <a:endParaRPr lang="en-IN" dirty="0"/>
          </a:p>
        </p:txBody>
      </p:sp>
      <p:sp>
        <p:nvSpPr>
          <p:cNvPr id="25" name="Rectangle 24">
            <a:extLst>
              <a:ext uri="{FF2B5EF4-FFF2-40B4-BE49-F238E27FC236}">
                <a16:creationId xmlns:a16="http://schemas.microsoft.com/office/drawing/2014/main" id="{D93000B4-954B-4ED9-812A-DB39799C501C}"/>
              </a:ext>
            </a:extLst>
          </p:cNvPr>
          <p:cNvSpPr/>
          <p:nvPr/>
        </p:nvSpPr>
        <p:spPr>
          <a:xfrm>
            <a:off x="1190173" y="3258414"/>
            <a:ext cx="1230086" cy="2189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image</a:t>
            </a:r>
            <a:endParaRPr lang="en-IN" dirty="0"/>
          </a:p>
        </p:txBody>
      </p:sp>
      <p:sp>
        <p:nvSpPr>
          <p:cNvPr id="26" name="Rectangle 25">
            <a:extLst>
              <a:ext uri="{FF2B5EF4-FFF2-40B4-BE49-F238E27FC236}">
                <a16:creationId xmlns:a16="http://schemas.microsoft.com/office/drawing/2014/main" id="{2761C12D-8E7F-4E0E-B99A-653FE1C0BE11}"/>
              </a:ext>
            </a:extLst>
          </p:cNvPr>
          <p:cNvSpPr/>
          <p:nvPr/>
        </p:nvSpPr>
        <p:spPr>
          <a:xfrm>
            <a:off x="488947" y="5022089"/>
            <a:ext cx="1995711" cy="2409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author name</a:t>
            </a:r>
            <a:endParaRPr lang="en-IN" dirty="0"/>
          </a:p>
        </p:txBody>
      </p:sp>
      <p:sp>
        <p:nvSpPr>
          <p:cNvPr id="27" name="Rectangle 26">
            <a:extLst>
              <a:ext uri="{FF2B5EF4-FFF2-40B4-BE49-F238E27FC236}">
                <a16:creationId xmlns:a16="http://schemas.microsoft.com/office/drawing/2014/main" id="{D369F105-0F69-46F5-8AB3-CB57C2A56C10}"/>
              </a:ext>
            </a:extLst>
          </p:cNvPr>
          <p:cNvSpPr/>
          <p:nvPr/>
        </p:nvSpPr>
        <p:spPr>
          <a:xfrm>
            <a:off x="9485087" y="6102465"/>
            <a:ext cx="1230086" cy="2189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image</a:t>
            </a:r>
            <a:endParaRPr lang="en-IN" dirty="0"/>
          </a:p>
        </p:txBody>
      </p:sp>
      <p:sp>
        <p:nvSpPr>
          <p:cNvPr id="28" name="Rectangle 27">
            <a:extLst>
              <a:ext uri="{FF2B5EF4-FFF2-40B4-BE49-F238E27FC236}">
                <a16:creationId xmlns:a16="http://schemas.microsoft.com/office/drawing/2014/main" id="{7F1D1329-8614-4A58-8B72-89ABCEB42BEE}"/>
              </a:ext>
            </a:extLst>
          </p:cNvPr>
          <p:cNvSpPr/>
          <p:nvPr/>
        </p:nvSpPr>
        <p:spPr>
          <a:xfrm>
            <a:off x="9485087" y="5358155"/>
            <a:ext cx="1230086" cy="2189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user id</a:t>
            </a:r>
            <a:endParaRPr lang="en-IN" dirty="0"/>
          </a:p>
        </p:txBody>
      </p:sp>
      <p:sp>
        <p:nvSpPr>
          <p:cNvPr id="29" name="Rectangle 28">
            <a:extLst>
              <a:ext uri="{FF2B5EF4-FFF2-40B4-BE49-F238E27FC236}">
                <a16:creationId xmlns:a16="http://schemas.microsoft.com/office/drawing/2014/main" id="{063FC263-2CB3-4454-B0F0-F2F418E1EDB1}"/>
              </a:ext>
            </a:extLst>
          </p:cNvPr>
          <p:cNvSpPr/>
          <p:nvPr/>
        </p:nvSpPr>
        <p:spPr>
          <a:xfrm>
            <a:off x="9485087" y="5743664"/>
            <a:ext cx="1230086" cy="2189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user name</a:t>
            </a:r>
            <a:endParaRPr lang="en-IN" dirty="0"/>
          </a:p>
        </p:txBody>
      </p:sp>
      <p:sp>
        <p:nvSpPr>
          <p:cNvPr id="30" name="Rectangle 29">
            <a:extLst>
              <a:ext uri="{FF2B5EF4-FFF2-40B4-BE49-F238E27FC236}">
                <a16:creationId xmlns:a16="http://schemas.microsoft.com/office/drawing/2014/main" id="{7411CAE4-5D97-4560-80A0-4797785FE9ED}"/>
              </a:ext>
            </a:extLst>
          </p:cNvPr>
          <p:cNvSpPr/>
          <p:nvPr/>
        </p:nvSpPr>
        <p:spPr>
          <a:xfrm>
            <a:off x="9485087" y="6503323"/>
            <a:ext cx="1230086" cy="2189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price</a:t>
            </a:r>
            <a:endParaRPr lang="en-IN" dirty="0"/>
          </a:p>
        </p:txBody>
      </p:sp>
      <p:sp>
        <p:nvSpPr>
          <p:cNvPr id="31" name="Rectangle 30">
            <a:extLst>
              <a:ext uri="{FF2B5EF4-FFF2-40B4-BE49-F238E27FC236}">
                <a16:creationId xmlns:a16="http://schemas.microsoft.com/office/drawing/2014/main" id="{608B760C-18A2-4CD7-9799-63AEA1E1C8B2}"/>
              </a:ext>
            </a:extLst>
          </p:cNvPr>
          <p:cNvSpPr/>
          <p:nvPr/>
        </p:nvSpPr>
        <p:spPr>
          <a:xfrm>
            <a:off x="1248232" y="5309607"/>
            <a:ext cx="1230086" cy="2189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category</a:t>
            </a:r>
            <a:endParaRPr lang="en-IN" dirty="0"/>
          </a:p>
        </p:txBody>
      </p:sp>
      <p:sp>
        <p:nvSpPr>
          <p:cNvPr id="32" name="Rectangle 31">
            <a:extLst>
              <a:ext uri="{FF2B5EF4-FFF2-40B4-BE49-F238E27FC236}">
                <a16:creationId xmlns:a16="http://schemas.microsoft.com/office/drawing/2014/main" id="{58C876B4-D80B-47A9-9A86-C17FCBB27403}"/>
              </a:ext>
            </a:extLst>
          </p:cNvPr>
          <p:cNvSpPr/>
          <p:nvPr/>
        </p:nvSpPr>
        <p:spPr>
          <a:xfrm>
            <a:off x="1248232" y="5580162"/>
            <a:ext cx="1230086" cy="2189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language</a:t>
            </a:r>
            <a:endParaRPr lang="en-IN" dirty="0"/>
          </a:p>
        </p:txBody>
      </p:sp>
      <p:sp>
        <p:nvSpPr>
          <p:cNvPr id="33" name="Rectangle 32">
            <a:extLst>
              <a:ext uri="{FF2B5EF4-FFF2-40B4-BE49-F238E27FC236}">
                <a16:creationId xmlns:a16="http://schemas.microsoft.com/office/drawing/2014/main" id="{194F5789-5FB4-4EE8-8E58-40B76CF74982}"/>
              </a:ext>
            </a:extLst>
          </p:cNvPr>
          <p:cNvSpPr/>
          <p:nvPr/>
        </p:nvSpPr>
        <p:spPr>
          <a:xfrm>
            <a:off x="499832" y="5820757"/>
            <a:ext cx="1995710" cy="2189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purchase data</a:t>
            </a:r>
            <a:endParaRPr lang="en-IN" dirty="0"/>
          </a:p>
        </p:txBody>
      </p:sp>
      <p:sp>
        <p:nvSpPr>
          <p:cNvPr id="34" name="Rectangle 33">
            <a:extLst>
              <a:ext uri="{FF2B5EF4-FFF2-40B4-BE49-F238E27FC236}">
                <a16:creationId xmlns:a16="http://schemas.microsoft.com/office/drawing/2014/main" id="{BBCE86A5-F2C3-46FB-BAFB-C7C8D9F73EAE}"/>
              </a:ext>
            </a:extLst>
          </p:cNvPr>
          <p:cNvSpPr/>
          <p:nvPr/>
        </p:nvSpPr>
        <p:spPr>
          <a:xfrm>
            <a:off x="1248232" y="4781554"/>
            <a:ext cx="1230086" cy="2189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book name</a:t>
            </a:r>
            <a:endParaRPr lang="en-IN" dirty="0"/>
          </a:p>
        </p:txBody>
      </p:sp>
      <p:sp>
        <p:nvSpPr>
          <p:cNvPr id="35" name="Rectangle 34">
            <a:extLst>
              <a:ext uri="{FF2B5EF4-FFF2-40B4-BE49-F238E27FC236}">
                <a16:creationId xmlns:a16="http://schemas.microsoft.com/office/drawing/2014/main" id="{70C76F14-30CC-4F53-9C5B-85B579D280B2}"/>
              </a:ext>
            </a:extLst>
          </p:cNvPr>
          <p:cNvSpPr/>
          <p:nvPr/>
        </p:nvSpPr>
        <p:spPr>
          <a:xfrm>
            <a:off x="1248232" y="4531182"/>
            <a:ext cx="1230086" cy="2189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user id</a:t>
            </a:r>
            <a:endParaRPr lang="en-IN" dirty="0"/>
          </a:p>
        </p:txBody>
      </p:sp>
      <p:sp>
        <p:nvSpPr>
          <p:cNvPr id="36" name="Rectangle 35">
            <a:extLst>
              <a:ext uri="{FF2B5EF4-FFF2-40B4-BE49-F238E27FC236}">
                <a16:creationId xmlns:a16="http://schemas.microsoft.com/office/drawing/2014/main" id="{2D265A9C-B6C3-430E-B31E-6D5721119DC6}"/>
              </a:ext>
            </a:extLst>
          </p:cNvPr>
          <p:cNvSpPr/>
          <p:nvPr/>
        </p:nvSpPr>
        <p:spPr>
          <a:xfrm>
            <a:off x="499832" y="6083324"/>
            <a:ext cx="1995709" cy="2489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book condition</a:t>
            </a:r>
            <a:endParaRPr lang="en-IN" dirty="0"/>
          </a:p>
        </p:txBody>
      </p:sp>
      <p:sp>
        <p:nvSpPr>
          <p:cNvPr id="37" name="Rectangle 36">
            <a:extLst>
              <a:ext uri="{FF2B5EF4-FFF2-40B4-BE49-F238E27FC236}">
                <a16:creationId xmlns:a16="http://schemas.microsoft.com/office/drawing/2014/main" id="{99500C7C-272D-44CD-8830-440A956FC41A}"/>
              </a:ext>
            </a:extLst>
          </p:cNvPr>
          <p:cNvSpPr/>
          <p:nvPr/>
        </p:nvSpPr>
        <p:spPr>
          <a:xfrm>
            <a:off x="1248232" y="6390068"/>
            <a:ext cx="1230086" cy="2189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price</a:t>
            </a:r>
            <a:endParaRPr lang="en-IN" dirty="0"/>
          </a:p>
        </p:txBody>
      </p:sp>
      <p:sp>
        <p:nvSpPr>
          <p:cNvPr id="38" name="Rectangle 37">
            <a:extLst>
              <a:ext uri="{FF2B5EF4-FFF2-40B4-BE49-F238E27FC236}">
                <a16:creationId xmlns:a16="http://schemas.microsoft.com/office/drawing/2014/main" id="{1C09AEE6-F606-48AD-8727-79E046BA9C97}"/>
              </a:ext>
            </a:extLst>
          </p:cNvPr>
          <p:cNvSpPr/>
          <p:nvPr/>
        </p:nvSpPr>
        <p:spPr>
          <a:xfrm>
            <a:off x="1248232" y="6631390"/>
            <a:ext cx="1230086" cy="2189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description</a:t>
            </a:r>
            <a:endParaRPr lang="en-IN" dirty="0"/>
          </a:p>
        </p:txBody>
      </p:sp>
      <p:sp>
        <p:nvSpPr>
          <p:cNvPr id="39" name="Rectangle 38">
            <a:extLst>
              <a:ext uri="{FF2B5EF4-FFF2-40B4-BE49-F238E27FC236}">
                <a16:creationId xmlns:a16="http://schemas.microsoft.com/office/drawing/2014/main" id="{4757B5B7-D3AD-4A92-AA2E-F44810F7023C}"/>
              </a:ext>
            </a:extLst>
          </p:cNvPr>
          <p:cNvSpPr/>
          <p:nvPr/>
        </p:nvSpPr>
        <p:spPr>
          <a:xfrm>
            <a:off x="1190173" y="3658347"/>
            <a:ext cx="1230086" cy="2189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price</a:t>
            </a:r>
            <a:endParaRPr lang="en-IN" dirty="0"/>
          </a:p>
        </p:txBody>
      </p:sp>
      <p:cxnSp>
        <p:nvCxnSpPr>
          <p:cNvPr id="41" name="Straight Connector 40">
            <a:extLst>
              <a:ext uri="{FF2B5EF4-FFF2-40B4-BE49-F238E27FC236}">
                <a16:creationId xmlns:a16="http://schemas.microsoft.com/office/drawing/2014/main" id="{FBDA13B3-42DD-4158-B2FA-C4E9EC25D857}"/>
              </a:ext>
            </a:extLst>
          </p:cNvPr>
          <p:cNvCxnSpPr>
            <a:endCxn id="16" idx="1"/>
          </p:cNvCxnSpPr>
          <p:nvPr/>
        </p:nvCxnSpPr>
        <p:spPr>
          <a:xfrm>
            <a:off x="6694714" y="1370695"/>
            <a:ext cx="50074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B6004178-287B-4308-89A2-E230C70118C1}"/>
              </a:ext>
            </a:extLst>
          </p:cNvPr>
          <p:cNvCxnSpPr/>
          <p:nvPr/>
        </p:nvCxnSpPr>
        <p:spPr>
          <a:xfrm>
            <a:off x="6738256" y="1742922"/>
            <a:ext cx="50074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E514C6F1-B6E8-4CAD-9CE2-90774641B7DF}"/>
              </a:ext>
            </a:extLst>
          </p:cNvPr>
          <p:cNvCxnSpPr/>
          <p:nvPr/>
        </p:nvCxnSpPr>
        <p:spPr>
          <a:xfrm>
            <a:off x="9096829" y="3753764"/>
            <a:ext cx="50074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A2AC6581-0239-4DAC-8CEB-D1C82416ABC9}"/>
              </a:ext>
            </a:extLst>
          </p:cNvPr>
          <p:cNvCxnSpPr/>
          <p:nvPr/>
        </p:nvCxnSpPr>
        <p:spPr>
          <a:xfrm>
            <a:off x="5003799" y="1023258"/>
            <a:ext cx="50074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81B478EB-030B-4D78-BE94-277CCECFE6D0}"/>
              </a:ext>
            </a:extLst>
          </p:cNvPr>
          <p:cNvCxnSpPr/>
          <p:nvPr/>
        </p:nvCxnSpPr>
        <p:spPr>
          <a:xfrm>
            <a:off x="7151914" y="1827895"/>
            <a:ext cx="50074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B9860273-A829-464A-B2EC-F0A0BDAE4C45}"/>
              </a:ext>
            </a:extLst>
          </p:cNvPr>
          <p:cNvCxnSpPr/>
          <p:nvPr/>
        </p:nvCxnSpPr>
        <p:spPr>
          <a:xfrm>
            <a:off x="9096829" y="3374436"/>
            <a:ext cx="50074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53B2D2C4-C43F-4AE7-96AC-AC0855036FE3}"/>
              </a:ext>
            </a:extLst>
          </p:cNvPr>
          <p:cNvCxnSpPr/>
          <p:nvPr/>
        </p:nvCxnSpPr>
        <p:spPr>
          <a:xfrm>
            <a:off x="9078685" y="2998348"/>
            <a:ext cx="50074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1C0A4E7D-B492-432A-903F-A0F6BCF802EB}"/>
              </a:ext>
            </a:extLst>
          </p:cNvPr>
          <p:cNvCxnSpPr>
            <a:cxnSpLocks/>
            <a:endCxn id="24" idx="1"/>
          </p:cNvCxnSpPr>
          <p:nvPr/>
        </p:nvCxnSpPr>
        <p:spPr>
          <a:xfrm flipV="1">
            <a:off x="9078685" y="2604501"/>
            <a:ext cx="406402" cy="109462"/>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33D6B3BA-322F-4EB4-96C8-3DC1EF560F87}"/>
              </a:ext>
            </a:extLst>
          </p:cNvPr>
          <p:cNvCxnSpPr/>
          <p:nvPr/>
        </p:nvCxnSpPr>
        <p:spPr>
          <a:xfrm>
            <a:off x="4996544" y="1722668"/>
            <a:ext cx="50074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B88D1E2B-1824-4F71-A28D-616D88C7D4C6}"/>
              </a:ext>
            </a:extLst>
          </p:cNvPr>
          <p:cNvCxnSpPr>
            <a:cxnSpLocks/>
            <a:stCxn id="19" idx="3"/>
          </p:cNvCxnSpPr>
          <p:nvPr/>
        </p:nvCxnSpPr>
        <p:spPr>
          <a:xfrm>
            <a:off x="2420259" y="2964334"/>
            <a:ext cx="616855" cy="38137"/>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F896C105-8962-4EE9-8F16-54807C7881C9}"/>
              </a:ext>
            </a:extLst>
          </p:cNvPr>
          <p:cNvCxnSpPr/>
          <p:nvPr/>
        </p:nvCxnSpPr>
        <p:spPr>
          <a:xfrm>
            <a:off x="7151914" y="1827895"/>
            <a:ext cx="50074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2ED824BD-486C-4FB8-9F8A-C43B0497DD30}"/>
              </a:ext>
            </a:extLst>
          </p:cNvPr>
          <p:cNvCxnSpPr/>
          <p:nvPr/>
        </p:nvCxnSpPr>
        <p:spPr>
          <a:xfrm>
            <a:off x="5003799" y="1369489"/>
            <a:ext cx="50074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5EF21F0E-21DC-4E0D-9432-4269AD3B8F9D}"/>
              </a:ext>
            </a:extLst>
          </p:cNvPr>
          <p:cNvCxnSpPr>
            <a:cxnSpLocks/>
          </p:cNvCxnSpPr>
          <p:nvPr/>
        </p:nvCxnSpPr>
        <p:spPr>
          <a:xfrm>
            <a:off x="2320463" y="2660631"/>
            <a:ext cx="792853" cy="107910"/>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27BE681F-B1B9-47A8-A54E-7FAF6CDF5A01}"/>
              </a:ext>
            </a:extLst>
          </p:cNvPr>
          <p:cNvCxnSpPr>
            <a:cxnSpLocks/>
          </p:cNvCxnSpPr>
          <p:nvPr/>
        </p:nvCxnSpPr>
        <p:spPr>
          <a:xfrm flipV="1">
            <a:off x="2420259" y="3371934"/>
            <a:ext cx="616855" cy="11251"/>
          </a:xfrm>
          <a:prstGeom prst="line">
            <a:avLst/>
          </a:prstGeom>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B9D2F8B7-47B3-47C0-BAE4-FCAFE9323729}"/>
              </a:ext>
            </a:extLst>
          </p:cNvPr>
          <p:cNvCxnSpPr>
            <a:cxnSpLocks/>
          </p:cNvCxnSpPr>
          <p:nvPr/>
        </p:nvCxnSpPr>
        <p:spPr>
          <a:xfrm flipV="1">
            <a:off x="2412998" y="3753764"/>
            <a:ext cx="718467" cy="26125"/>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C59CA4C7-FDE8-4DC1-8B79-62B80E32B627}"/>
              </a:ext>
            </a:extLst>
          </p:cNvPr>
          <p:cNvCxnSpPr>
            <a:cxnSpLocks/>
          </p:cNvCxnSpPr>
          <p:nvPr/>
        </p:nvCxnSpPr>
        <p:spPr>
          <a:xfrm>
            <a:off x="2476502" y="4640643"/>
            <a:ext cx="1768927" cy="840865"/>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C48C94A9-637C-4C3D-B9DC-631D70277038}"/>
              </a:ext>
            </a:extLst>
          </p:cNvPr>
          <p:cNvCxnSpPr>
            <a:cxnSpLocks/>
          </p:cNvCxnSpPr>
          <p:nvPr/>
        </p:nvCxnSpPr>
        <p:spPr>
          <a:xfrm>
            <a:off x="2420259" y="4880142"/>
            <a:ext cx="1553027" cy="715568"/>
          </a:xfrm>
          <a:prstGeom prst="line">
            <a:avLst/>
          </a:prstGeom>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239039E3-6C80-4B61-A329-704DCA192DE4}"/>
              </a:ext>
            </a:extLst>
          </p:cNvPr>
          <p:cNvCxnSpPr>
            <a:cxnSpLocks/>
          </p:cNvCxnSpPr>
          <p:nvPr/>
        </p:nvCxnSpPr>
        <p:spPr>
          <a:xfrm>
            <a:off x="2476502" y="5108096"/>
            <a:ext cx="1496784" cy="682635"/>
          </a:xfrm>
          <a:prstGeom prst="line">
            <a:avLst/>
          </a:prstGeom>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C598FD21-35A1-428C-B703-34F6E53BE1D5}"/>
              </a:ext>
            </a:extLst>
          </p:cNvPr>
          <p:cNvCxnSpPr>
            <a:cxnSpLocks/>
          </p:cNvCxnSpPr>
          <p:nvPr/>
        </p:nvCxnSpPr>
        <p:spPr>
          <a:xfrm>
            <a:off x="2483760" y="5432692"/>
            <a:ext cx="1489526" cy="669773"/>
          </a:xfrm>
          <a:prstGeom prst="line">
            <a:avLst/>
          </a:prstGeom>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AD50D65F-4D06-4B0C-9EAA-08505057EB25}"/>
              </a:ext>
            </a:extLst>
          </p:cNvPr>
          <p:cNvCxnSpPr>
            <a:cxnSpLocks/>
          </p:cNvCxnSpPr>
          <p:nvPr/>
        </p:nvCxnSpPr>
        <p:spPr>
          <a:xfrm flipV="1">
            <a:off x="2495541" y="6608990"/>
            <a:ext cx="1477745" cy="113255"/>
          </a:xfrm>
          <a:prstGeom prst="line">
            <a:avLst/>
          </a:prstGeom>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81221EF4-3172-430C-B32A-4A350DCDE59A}"/>
              </a:ext>
            </a:extLst>
          </p:cNvPr>
          <p:cNvCxnSpPr>
            <a:cxnSpLocks/>
            <a:stCxn id="32" idx="3"/>
          </p:cNvCxnSpPr>
          <p:nvPr/>
        </p:nvCxnSpPr>
        <p:spPr>
          <a:xfrm>
            <a:off x="2478318" y="5689623"/>
            <a:ext cx="1494968" cy="459960"/>
          </a:xfrm>
          <a:prstGeom prst="line">
            <a:avLst/>
          </a:prstGeom>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07F01A88-AA1E-4A5A-BD84-C12EE45757AE}"/>
              </a:ext>
            </a:extLst>
          </p:cNvPr>
          <p:cNvCxnSpPr>
            <a:cxnSpLocks/>
          </p:cNvCxnSpPr>
          <p:nvPr/>
        </p:nvCxnSpPr>
        <p:spPr>
          <a:xfrm>
            <a:off x="2288713" y="5949224"/>
            <a:ext cx="1691831" cy="232754"/>
          </a:xfrm>
          <a:prstGeom prst="line">
            <a:avLst/>
          </a:prstGeom>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3069A9D5-1B86-4B0B-94EA-B497045CACB6}"/>
              </a:ext>
            </a:extLst>
          </p:cNvPr>
          <p:cNvCxnSpPr>
            <a:cxnSpLocks/>
          </p:cNvCxnSpPr>
          <p:nvPr/>
        </p:nvCxnSpPr>
        <p:spPr>
          <a:xfrm>
            <a:off x="2483760" y="6199662"/>
            <a:ext cx="1450526" cy="40603"/>
          </a:xfrm>
          <a:prstGeom prst="line">
            <a:avLst/>
          </a:prstGeom>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B5F15674-699A-4BFB-A928-9239D993E10C}"/>
              </a:ext>
            </a:extLst>
          </p:cNvPr>
          <p:cNvCxnSpPr>
            <a:cxnSpLocks/>
          </p:cNvCxnSpPr>
          <p:nvPr/>
        </p:nvCxnSpPr>
        <p:spPr>
          <a:xfrm flipV="1">
            <a:off x="2456541" y="6401355"/>
            <a:ext cx="1477745" cy="113255"/>
          </a:xfrm>
          <a:prstGeom prst="line">
            <a:avLst/>
          </a:prstGeom>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8FBEC00A-A6AE-47C3-970C-E9B94162E7FC}"/>
              </a:ext>
            </a:extLst>
          </p:cNvPr>
          <p:cNvCxnSpPr>
            <a:cxnSpLocks/>
          </p:cNvCxnSpPr>
          <p:nvPr/>
        </p:nvCxnSpPr>
        <p:spPr>
          <a:xfrm flipV="1">
            <a:off x="8218716" y="5449413"/>
            <a:ext cx="1259113" cy="240210"/>
          </a:xfrm>
          <a:prstGeom prst="line">
            <a:avLst/>
          </a:prstGeom>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D78081A7-C077-4400-AEDC-C1D220BAB1F3}"/>
              </a:ext>
            </a:extLst>
          </p:cNvPr>
          <p:cNvCxnSpPr>
            <a:cxnSpLocks/>
            <a:endCxn id="29" idx="1"/>
          </p:cNvCxnSpPr>
          <p:nvPr/>
        </p:nvCxnSpPr>
        <p:spPr>
          <a:xfrm flipV="1">
            <a:off x="8211458" y="5853125"/>
            <a:ext cx="1273629" cy="142358"/>
          </a:xfrm>
          <a:prstGeom prst="line">
            <a:avLst/>
          </a:prstGeom>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5552D4DA-C948-4D89-9FB3-60D1C2A6A600}"/>
              </a:ext>
            </a:extLst>
          </p:cNvPr>
          <p:cNvCxnSpPr>
            <a:cxnSpLocks/>
          </p:cNvCxnSpPr>
          <p:nvPr/>
        </p:nvCxnSpPr>
        <p:spPr>
          <a:xfrm>
            <a:off x="8273145" y="6224084"/>
            <a:ext cx="1204684" cy="16181"/>
          </a:xfrm>
          <a:prstGeom prst="line">
            <a:avLst/>
          </a:prstGeom>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E2124FD0-0C59-4874-8138-B552C5949A95}"/>
              </a:ext>
            </a:extLst>
          </p:cNvPr>
          <p:cNvCxnSpPr>
            <a:cxnSpLocks/>
          </p:cNvCxnSpPr>
          <p:nvPr/>
        </p:nvCxnSpPr>
        <p:spPr>
          <a:xfrm>
            <a:off x="8225974" y="6425649"/>
            <a:ext cx="1251855" cy="17176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09036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DFC2EC4-E59C-4827-8164-463360F70F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5766993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F0045CF-361F-43D2-ABFD-D3BBE015BF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76263175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6F11188-52ED-4AC9-8E83-CEDA87D91F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7545435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4011A3E-CD40-4165-BD42-1A0DB91847B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spTree>
    <p:extLst>
      <p:ext uri="{BB962C8B-B14F-4D97-AF65-F5344CB8AC3E}">
        <p14:creationId xmlns:p14="http://schemas.microsoft.com/office/powerpoint/2010/main" val="290418058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ADBE65-C7E2-4C5C-BE12-A8D316F052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51032458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7345D2F-4485-4E13-8D58-AE87DE9287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785476"/>
          </a:xfrm>
          <a:prstGeom prst="rect">
            <a:avLst/>
          </a:prstGeom>
        </p:spPr>
      </p:pic>
    </p:spTree>
    <p:extLst>
      <p:ext uri="{BB962C8B-B14F-4D97-AF65-F5344CB8AC3E}">
        <p14:creationId xmlns:p14="http://schemas.microsoft.com/office/powerpoint/2010/main" val="45414746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3415387-5A54-4DD8-9861-6CFF8192F2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27051684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9000"/>
            <a:lum/>
            <a:extLst>
              <a:ext uri="{837473B0-CC2E-450A-ABE3-18F120FF3D39}">
                <a1611:picAttrSrcUrl xmlns:a1611="http://schemas.microsoft.com/office/drawing/2016/11/main" r:id="rId3"/>
              </a:ext>
            </a:extLst>
          </a:blip>
          <a:srcRect/>
          <a:stretch>
            <a:fillRect t="-13000" b="-13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28FB0F-155E-4530-8EEC-D73672F0F5CC}"/>
              </a:ext>
            </a:extLst>
          </p:cNvPr>
          <p:cNvSpPr>
            <a:spLocks noGrp="1"/>
          </p:cNvSpPr>
          <p:nvPr>
            <p:ph type="title"/>
          </p:nvPr>
        </p:nvSpPr>
        <p:spPr>
          <a:xfrm>
            <a:off x="0" y="1"/>
            <a:ext cx="12192000" cy="1240970"/>
          </a:xfrm>
        </p:spPr>
        <p:txBody>
          <a:bodyPr/>
          <a:lstStyle/>
          <a:p>
            <a:r>
              <a:rPr lang="en-US" dirty="0">
                <a:solidFill>
                  <a:srgbClr val="002060"/>
                </a:solidFill>
                <a:effectLst>
                  <a:outerShdw blurRad="38100" dist="38100" dir="2700000" algn="tl">
                    <a:srgbClr val="000000">
                      <a:alpha val="43137"/>
                    </a:srgbClr>
                  </a:outerShdw>
                </a:effectLst>
                <a:latin typeface="Algerian" panose="04020705040A02060702" pitchFamily="82" charset="0"/>
              </a:rPr>
              <a:t>                          BACKEND DATA</a:t>
            </a:r>
            <a:endParaRPr lang="en-IN" dirty="0">
              <a:solidFill>
                <a:srgbClr val="002060"/>
              </a:solidFill>
              <a:effectLst>
                <a:outerShdw blurRad="38100" dist="38100" dir="2700000" algn="tl">
                  <a:srgbClr val="000000">
                    <a:alpha val="43137"/>
                  </a:srgbClr>
                </a:outerShdw>
              </a:effectLst>
              <a:latin typeface="Algerian" panose="04020705040A02060702" pitchFamily="82" charset="0"/>
            </a:endParaRPr>
          </a:p>
        </p:txBody>
      </p:sp>
      <p:sp>
        <p:nvSpPr>
          <p:cNvPr id="3" name="Content Placeholder 2">
            <a:extLst>
              <a:ext uri="{FF2B5EF4-FFF2-40B4-BE49-F238E27FC236}">
                <a16:creationId xmlns:a16="http://schemas.microsoft.com/office/drawing/2014/main" id="{8B0147E9-1DDD-4D13-B8D9-4AAE3F2B3E44}"/>
              </a:ext>
            </a:extLst>
          </p:cNvPr>
          <p:cNvSpPr>
            <a:spLocks noGrp="1"/>
          </p:cNvSpPr>
          <p:nvPr>
            <p:ph idx="1"/>
          </p:nvPr>
        </p:nvSpPr>
        <p:spPr>
          <a:xfrm>
            <a:off x="0" y="925286"/>
            <a:ext cx="12192000" cy="5932714"/>
          </a:xfrm>
        </p:spPr>
        <p:txBody>
          <a:bodyPr/>
          <a:lstStyle/>
          <a:p>
            <a:r>
              <a:rPr lang="en-US" b="1" dirty="0"/>
              <a:t>Backend database is accessed by the user indirectly to the database.</a:t>
            </a:r>
          </a:p>
          <a:p>
            <a:r>
              <a:rPr lang="en-US" b="1" dirty="0"/>
              <a:t>Low level manipulation of data through MYSQL commands .</a:t>
            </a:r>
          </a:p>
          <a:p>
            <a:r>
              <a:rPr lang="en-US" b="1" dirty="0"/>
              <a:t>Easy to understand and managed.</a:t>
            </a:r>
          </a:p>
          <a:p>
            <a:r>
              <a:rPr lang="en-US" b="1" dirty="0"/>
              <a:t>This site is used with </a:t>
            </a:r>
            <a:r>
              <a:rPr lang="en-US" b="1" i="1" dirty="0">
                <a:solidFill>
                  <a:srgbClr val="0000FF"/>
                </a:solidFill>
              </a:rPr>
              <a:t>phpMyAdmin</a:t>
            </a:r>
            <a:r>
              <a:rPr lang="en-US" b="1" dirty="0">
                <a:solidFill>
                  <a:srgbClr val="0000FF"/>
                </a:solidFill>
              </a:rPr>
              <a:t> .</a:t>
            </a:r>
            <a:endParaRPr lang="en-US" b="1" dirty="0"/>
          </a:p>
          <a:p>
            <a:r>
              <a:rPr lang="en-US" b="1" dirty="0"/>
              <a:t>An administrator’s tool used for sorting data.</a:t>
            </a:r>
          </a:p>
          <a:p>
            <a:r>
              <a:rPr lang="en-US" b="1" i="0" dirty="0">
                <a:solidFill>
                  <a:srgbClr val="32373C"/>
                </a:solidFill>
                <a:effectLst/>
              </a:rPr>
              <a:t>PHP script meant for giving users the ability to interact with their MySQL databases.</a:t>
            </a:r>
          </a:p>
          <a:p>
            <a:r>
              <a:rPr lang="en-US" b="1" dirty="0">
                <a:solidFill>
                  <a:srgbClr val="32373C"/>
                </a:solidFill>
              </a:rPr>
              <a:t>The phpMyAdmin program is handy for performing maintenance operation on tables backing up information and editing things directly in the event that this site is not working.</a:t>
            </a:r>
            <a:endParaRPr lang="en-US" b="1" dirty="0"/>
          </a:p>
          <a:p>
            <a:pPr marL="0" indent="0">
              <a:buNone/>
            </a:pPr>
            <a:endParaRPr lang="en-US" dirty="0"/>
          </a:p>
        </p:txBody>
      </p:sp>
    </p:spTree>
    <p:extLst>
      <p:ext uri="{BB962C8B-B14F-4D97-AF65-F5344CB8AC3E}">
        <p14:creationId xmlns:p14="http://schemas.microsoft.com/office/powerpoint/2010/main" val="144013224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9000"/>
            <a:lum/>
            <a:extLst>
              <a:ext uri="{837473B0-CC2E-450A-ABE3-18F120FF3D39}">
                <a1611:picAttrSrcUrl xmlns:a1611="http://schemas.microsoft.com/office/drawing/2016/11/main" r:id="rId3"/>
              </a:ext>
            </a:extLst>
          </a:blip>
          <a:srcRect/>
          <a:stretch>
            <a:fillRect t="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2AE255-E0A4-40A0-8515-1F31681D2B52}"/>
              </a:ext>
            </a:extLst>
          </p:cNvPr>
          <p:cNvSpPr>
            <a:spLocks noGrp="1"/>
          </p:cNvSpPr>
          <p:nvPr>
            <p:ph type="title"/>
          </p:nvPr>
        </p:nvSpPr>
        <p:spPr>
          <a:xfrm>
            <a:off x="0" y="1"/>
            <a:ext cx="12192000" cy="6857999"/>
          </a:xfrm>
          <a:ln>
            <a:solidFill>
              <a:schemeClr val="tx1"/>
            </a:solidFill>
          </a:ln>
          <a:effectLst>
            <a:outerShdw blurRad="149987" dist="250190" dir="8460000" algn="ctr">
              <a:srgbClr val="000000">
                <a:alpha val="28000"/>
              </a:srgbClr>
            </a:outerShdw>
            <a:reflection stA="2000" endPos="65000" dir="5400000" sy="-100000" algn="bl" rotWithShape="0"/>
          </a:effectLst>
          <a:scene3d>
            <a:camera prst="orthographicFront">
              <a:rot lat="0" lon="0" rev="0"/>
            </a:camera>
            <a:lightRig rig="contrasting" dir="t">
              <a:rot lat="0" lon="0" rev="1500000"/>
            </a:lightRig>
          </a:scene3d>
          <a:sp3d prstMaterial="metal">
            <a:bevelT w="88900" h="88900"/>
          </a:sp3d>
        </p:spPr>
        <p:txBody>
          <a:bodyPr/>
          <a:lstStyle/>
          <a:p>
            <a:r>
              <a:rPr lang="en-US" b="1" i="1" dirty="0">
                <a:effectLst>
                  <a:outerShdw blurRad="38100" dist="38100" dir="2700000" algn="tl">
                    <a:srgbClr val="000000">
                      <a:alpha val="43137"/>
                    </a:srgbClr>
                  </a:outerShdw>
                </a:effectLst>
              </a:rPr>
              <a:t>                    </a:t>
            </a:r>
            <a:r>
              <a:rPr lang="en-US" sz="11500" b="1" i="1" spc="300" dirty="0">
                <a:ln>
                  <a:solidFill>
                    <a:schemeClr val="tx1"/>
                  </a:solidFill>
                </a:ln>
                <a:solidFill>
                  <a:srgbClr val="3A3AB9"/>
                </a:solidFill>
                <a:effectLst>
                  <a:glow rad="342900">
                    <a:srgbClr val="DB5FC9">
                      <a:alpha val="38824"/>
                    </a:srgbClr>
                  </a:glow>
                  <a:outerShdw blurRad="38100" dist="38100" dir="2700000" algn="tl">
                    <a:srgbClr val="000000">
                      <a:alpha val="43137"/>
                    </a:srgbClr>
                  </a:outerShdw>
                  <a:reflection endPos="0" dir="5400000" sy="-100000" algn="bl" rotWithShape="0"/>
                </a:effectLst>
                <a:latin typeface="Comic Sans MS" panose="030F0702030302020204" pitchFamily="66" charset="0"/>
              </a:rPr>
              <a:t>BACKEND</a:t>
            </a:r>
            <a:br>
              <a:rPr lang="en-US" sz="11500" b="1" i="1" spc="300" dirty="0">
                <a:ln>
                  <a:solidFill>
                    <a:schemeClr val="tx1"/>
                  </a:solidFill>
                </a:ln>
                <a:solidFill>
                  <a:srgbClr val="3A3AB9"/>
                </a:solidFill>
                <a:effectLst>
                  <a:glow rad="342900">
                    <a:srgbClr val="DB5FC9">
                      <a:alpha val="38824"/>
                    </a:srgbClr>
                  </a:glow>
                  <a:outerShdw blurRad="38100" dist="38100" dir="2700000" algn="tl">
                    <a:srgbClr val="000000">
                      <a:alpha val="43137"/>
                    </a:srgbClr>
                  </a:outerShdw>
                  <a:reflection endPos="0" dir="5400000" sy="-100000" algn="bl" rotWithShape="0"/>
                </a:effectLst>
                <a:latin typeface="Comic Sans MS" panose="030F0702030302020204" pitchFamily="66" charset="0"/>
              </a:rPr>
            </a:br>
            <a:r>
              <a:rPr lang="en-US" sz="11500" b="1" i="1" spc="300" dirty="0">
                <a:ln>
                  <a:solidFill>
                    <a:schemeClr val="tx1"/>
                  </a:solidFill>
                </a:ln>
                <a:solidFill>
                  <a:srgbClr val="3A3AB9"/>
                </a:solidFill>
                <a:effectLst>
                  <a:glow rad="342900">
                    <a:srgbClr val="DB5FC9">
                      <a:alpha val="38824"/>
                    </a:srgbClr>
                  </a:glow>
                  <a:outerShdw blurRad="38100" dist="38100" dir="2700000" algn="tl">
                    <a:srgbClr val="000000">
                      <a:alpha val="43137"/>
                    </a:srgbClr>
                  </a:outerShdw>
                  <a:reflection endPos="0" dir="5400000" sy="-100000" algn="bl" rotWithShape="0"/>
                </a:effectLst>
                <a:latin typeface="Comic Sans MS" panose="030F0702030302020204" pitchFamily="66" charset="0"/>
              </a:rPr>
              <a:t>    Data base</a:t>
            </a:r>
            <a:endParaRPr lang="en-IN" sz="9600" b="1" i="1" spc="300" dirty="0">
              <a:ln>
                <a:solidFill>
                  <a:schemeClr val="tx1"/>
                </a:solidFill>
              </a:ln>
              <a:solidFill>
                <a:srgbClr val="3A3AB9"/>
              </a:solidFill>
              <a:effectLst>
                <a:glow rad="342900">
                  <a:srgbClr val="DB5FC9">
                    <a:alpha val="38824"/>
                  </a:srgbClr>
                </a:glow>
                <a:outerShdw blurRad="38100" dist="38100" dir="2700000" algn="tl">
                  <a:srgbClr val="000000">
                    <a:alpha val="43137"/>
                  </a:srgbClr>
                </a:outerShdw>
                <a:reflection endPos="0" dir="5400000" sy="-100000" algn="bl" rotWithShape="0"/>
              </a:effectLst>
              <a:latin typeface="Comic Sans MS" panose="030F0702030302020204" pitchFamily="66" charset="0"/>
            </a:endParaRPr>
          </a:p>
        </p:txBody>
      </p:sp>
    </p:spTree>
    <p:extLst>
      <p:ext uri="{BB962C8B-B14F-4D97-AF65-F5344CB8AC3E}">
        <p14:creationId xmlns:p14="http://schemas.microsoft.com/office/powerpoint/2010/main" val="87674745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8FD5C22-A211-4ACC-8CC1-9C86A26DD3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9654749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8000"/>
            <a:lum/>
            <a:extLst>
              <a:ext uri="{837473B0-CC2E-450A-ABE3-18F120FF3D39}">
                <a1611:picAttrSrcUrl xmlns:a1611="http://schemas.microsoft.com/office/drawing/2016/11/main" r:id="rId3"/>
              </a:ext>
            </a:extLst>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C2854C-9855-453A-85F5-DF39AD4CC7EB}"/>
              </a:ext>
            </a:extLst>
          </p:cNvPr>
          <p:cNvSpPr>
            <a:spLocks noGrp="1"/>
          </p:cNvSpPr>
          <p:nvPr>
            <p:ph type="title"/>
          </p:nvPr>
        </p:nvSpPr>
        <p:spPr>
          <a:xfrm>
            <a:off x="-1" y="1"/>
            <a:ext cx="12191999" cy="1197428"/>
          </a:xfrm>
        </p:spPr>
        <p:txBody>
          <a:bodyPr/>
          <a:lstStyle/>
          <a:p>
            <a:r>
              <a:rPr lang="en-US" dirty="0">
                <a:solidFill>
                  <a:srgbClr val="002060"/>
                </a:solidFill>
                <a:effectLst>
                  <a:outerShdw blurRad="38100" dist="38100" dir="2700000" algn="tl">
                    <a:srgbClr val="000000">
                      <a:alpha val="43137"/>
                    </a:srgbClr>
                  </a:outerShdw>
                </a:effectLst>
                <a:latin typeface="Algerian" panose="04020705040A02060702" pitchFamily="82" charset="0"/>
              </a:rPr>
              <a:t>                                INDEX PAGE</a:t>
            </a:r>
            <a:endParaRPr lang="en-IN" dirty="0">
              <a:solidFill>
                <a:srgbClr val="002060"/>
              </a:solidFill>
              <a:effectLst>
                <a:outerShdw blurRad="38100" dist="38100" dir="2700000" algn="tl">
                  <a:srgbClr val="000000">
                    <a:alpha val="43137"/>
                  </a:srgbClr>
                </a:outerShdw>
              </a:effectLst>
              <a:latin typeface="Algerian" panose="04020705040A02060702" pitchFamily="82" charset="0"/>
            </a:endParaRPr>
          </a:p>
        </p:txBody>
      </p:sp>
      <p:sp>
        <p:nvSpPr>
          <p:cNvPr id="3" name="Content Placeholder 2">
            <a:extLst>
              <a:ext uri="{FF2B5EF4-FFF2-40B4-BE49-F238E27FC236}">
                <a16:creationId xmlns:a16="http://schemas.microsoft.com/office/drawing/2014/main" id="{4730A1B8-B43C-453E-B6A2-CCB7F2740EB1}"/>
              </a:ext>
            </a:extLst>
          </p:cNvPr>
          <p:cNvSpPr>
            <a:spLocks noGrp="1"/>
          </p:cNvSpPr>
          <p:nvPr>
            <p:ph idx="1"/>
          </p:nvPr>
        </p:nvSpPr>
        <p:spPr>
          <a:xfrm>
            <a:off x="0" y="1034143"/>
            <a:ext cx="12192000" cy="5823855"/>
          </a:xfrm>
        </p:spPr>
        <p:txBody>
          <a:bodyPr>
            <a:normAutofit/>
          </a:bodyPr>
          <a:lstStyle/>
          <a:p>
            <a:pPr marL="0" indent="0">
              <a:buNone/>
            </a:pPr>
            <a:r>
              <a:rPr lang="en-US" sz="3200" dirty="0"/>
              <a:t>The main page of the site has 3 sections</a:t>
            </a:r>
          </a:p>
          <a:p>
            <a:pPr marL="0" indent="0">
              <a:buNone/>
            </a:pPr>
            <a:r>
              <a:rPr lang="en-US" sz="3200" dirty="0"/>
              <a:t>(</a:t>
            </a:r>
            <a:r>
              <a:rPr lang="en-US" sz="3200" dirty="0" err="1"/>
              <a:t>i</a:t>
            </a:r>
            <a:r>
              <a:rPr lang="en-US" sz="3200" dirty="0"/>
              <a:t>)Navigation bar  (helps to navigate through different web pages)</a:t>
            </a:r>
          </a:p>
          <a:p>
            <a:pPr marL="0" indent="0">
              <a:buNone/>
            </a:pPr>
            <a:r>
              <a:rPr lang="en-US" sz="3200" dirty="0"/>
              <a:t>       – consist of different buttons </a:t>
            </a:r>
          </a:p>
          <a:p>
            <a:pPr marL="0" indent="0">
              <a:buNone/>
            </a:pPr>
            <a:r>
              <a:rPr lang="en-US" sz="3200" dirty="0"/>
              <a:t>                 home, login ,signup , gallery buttons etc.</a:t>
            </a:r>
          </a:p>
          <a:p>
            <a:pPr marL="0" indent="0">
              <a:buNone/>
            </a:pPr>
            <a:r>
              <a:rPr lang="en-US" sz="3200" dirty="0"/>
              <a:t>(ii) contact section</a:t>
            </a:r>
          </a:p>
          <a:p>
            <a:pPr marL="0" indent="0">
              <a:buNone/>
            </a:pPr>
            <a:r>
              <a:rPr lang="en-US" sz="3200" dirty="0"/>
              <a:t>       -details are provided for the site </a:t>
            </a:r>
          </a:p>
          <a:p>
            <a:pPr marL="0" indent="0">
              <a:buNone/>
            </a:pPr>
            <a:r>
              <a:rPr lang="en-US" sz="3200" dirty="0"/>
              <a:t>       -helps to provide feedback</a:t>
            </a:r>
          </a:p>
          <a:p>
            <a:pPr marL="0" indent="0">
              <a:buNone/>
            </a:pPr>
            <a:r>
              <a:rPr lang="en-US" sz="3200" dirty="0"/>
              <a:t>(iii) privacy policy along with important links </a:t>
            </a:r>
          </a:p>
          <a:p>
            <a:pPr marL="0" indent="0">
              <a:buNone/>
            </a:pPr>
            <a:r>
              <a:rPr lang="en-US" sz="3200" dirty="0"/>
              <a:t>       - social media </a:t>
            </a:r>
          </a:p>
          <a:p>
            <a:pPr marL="0" indent="0">
              <a:buNone/>
            </a:pPr>
            <a:r>
              <a:rPr lang="en-US" sz="3200" dirty="0"/>
              <a:t>       - site services</a:t>
            </a:r>
          </a:p>
        </p:txBody>
      </p:sp>
    </p:spTree>
    <p:extLst>
      <p:ext uri="{BB962C8B-B14F-4D97-AF65-F5344CB8AC3E}">
        <p14:creationId xmlns:p14="http://schemas.microsoft.com/office/powerpoint/2010/main" val="287461284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AEBA009-4570-45AE-A064-68A7D85D58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65535788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68D94E5-9FCF-43B3-9342-019CDA1779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47676456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CC93EF7-DCEA-49D0-BD1B-E95C406961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79774730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6992C6B-EE0A-4AFF-BD4D-828BB0054B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71618093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1000"/>
            <a:lum/>
            <a:extLst>
              <a:ext uri="{837473B0-CC2E-450A-ABE3-18F120FF3D39}">
                <a1611:picAttrSrcUrl xmlns:a1611="http://schemas.microsoft.com/office/drawing/2016/11/main" r:id="rId3"/>
              </a:ext>
            </a:extLst>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132E400-D376-45C1-92BE-A74B6D88B6D5}"/>
              </a:ext>
            </a:extLst>
          </p:cNvPr>
          <p:cNvSpPr/>
          <p:nvPr/>
        </p:nvSpPr>
        <p:spPr>
          <a:xfrm>
            <a:off x="0" y="0"/>
            <a:ext cx="12192000" cy="6463308"/>
          </a:xfrm>
          <a:prstGeom prst="rect">
            <a:avLst/>
          </a:prstGeom>
          <a:noFill/>
        </p:spPr>
        <p:txBody>
          <a:bodyPr wrap="square" lIns="91440" tIns="45720" rIns="91440" bIns="45720">
            <a:spAutoFit/>
          </a:bodyPr>
          <a:lstStyle/>
          <a:p>
            <a:pPr algn="ctr"/>
            <a:r>
              <a:rPr lang="en-US" sz="138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THANK YOU</a:t>
            </a:r>
          </a:p>
          <a:p>
            <a:pPr algn="ctr"/>
            <a:r>
              <a:rPr lang="en-US" sz="13800" b="1" cap="none" spc="0"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VERY</a:t>
            </a:r>
          </a:p>
          <a:p>
            <a:pPr algn="ctr"/>
            <a:r>
              <a:rPr lang="en-US" sz="138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MUCH </a:t>
            </a:r>
            <a:endParaRPr lang="en-US" sz="13800" b="1" cap="none" spc="0"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endParaRPr>
          </a:p>
        </p:txBody>
      </p:sp>
    </p:spTree>
    <p:extLst>
      <p:ext uri="{BB962C8B-B14F-4D97-AF65-F5344CB8AC3E}">
        <p14:creationId xmlns:p14="http://schemas.microsoft.com/office/powerpoint/2010/main" val="11113398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A50F001-9539-4FA5-BAB0-8D428691B0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623050"/>
          </a:xfrm>
          <a:prstGeom prst="rect">
            <a:avLst/>
          </a:prstGeom>
        </p:spPr>
      </p:pic>
    </p:spTree>
    <p:extLst>
      <p:ext uri="{BB962C8B-B14F-4D97-AF65-F5344CB8AC3E}">
        <p14:creationId xmlns:p14="http://schemas.microsoft.com/office/powerpoint/2010/main" val="21816656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F5739FD-316D-4242-82E1-DE562E2F33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0438860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EB4662B-0EE6-418A-837F-C356563745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4915350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472856B-E005-44F5-B093-C57A17DEF2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5761639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4521C3C-607D-454D-91FE-1C98C72B1F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40613627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409</TotalTime>
  <Words>874</Words>
  <Application>Microsoft Office PowerPoint</Application>
  <PresentationFormat>Widescreen</PresentationFormat>
  <Paragraphs>92</Paragraphs>
  <Slides>44</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44</vt:i4>
      </vt:variant>
    </vt:vector>
  </HeadingPairs>
  <TitlesOfParts>
    <vt:vector size="51" baseType="lpstr">
      <vt:lpstr>Algerian</vt:lpstr>
      <vt:lpstr>Arial</vt:lpstr>
      <vt:lpstr>Calibri</vt:lpstr>
      <vt:lpstr>Calibri Light</vt:lpstr>
      <vt:lpstr>Comic Sans MS</vt:lpstr>
      <vt:lpstr>Monotype Corsiva</vt:lpstr>
      <vt:lpstr>Office Theme</vt:lpstr>
      <vt:lpstr>                                  (CS4042D)  Assigned by                       - Mrs. Lashma K   Created by                     - Sourav Das (M200722CA)                    - Geetanjali Bankira(M200692CA)                    - Mrityunjay Kumar(M200704CA) </vt:lpstr>
      <vt:lpstr>                 OVERVIEW OF PROJECT </vt:lpstr>
      <vt:lpstr>                             Project design</vt:lpstr>
      <vt:lpstr>                                INDEX PAGE</vt:lpstr>
      <vt:lpstr>PowerPoint Presentation</vt:lpstr>
      <vt:lpstr>PowerPoint Presentation</vt:lpstr>
      <vt:lpstr>PowerPoint Presentation</vt:lpstr>
      <vt:lpstr>PowerPoint Presentation</vt:lpstr>
      <vt:lpstr>PowerPoint Presentation</vt:lpstr>
      <vt:lpstr>PowerPoint Presentation</vt:lpstr>
      <vt:lpstr>                       Accessing to site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SELL BOOKS</vt:lpstr>
      <vt:lpstr>PowerPoint Presentation</vt:lpstr>
      <vt:lpstr>                                MENU BAR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MY CART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BACKEND DATA</vt:lpstr>
      <vt:lpstr>                    BACKEND     Data base</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(CS4042D)  Assigned by                       - Mrs. Lashma K   Created by                     - Sourav Das (M200722CA)                    - Geetanjali Bankira(M200692CA)                    - Mrityunjay Kumar(M200704CA) </dc:title>
  <dc:creator>Geetanjali Bankira</dc:creator>
  <cp:lastModifiedBy>Geetanjali Bankira</cp:lastModifiedBy>
  <cp:revision>1</cp:revision>
  <dcterms:created xsi:type="dcterms:W3CDTF">2021-08-22T20:30:04Z</dcterms:created>
  <dcterms:modified xsi:type="dcterms:W3CDTF">2021-08-23T03:19:56Z</dcterms:modified>
</cp:coreProperties>
</file>